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74" r:id="rId8"/>
    <p:sldId id="275" r:id="rId9"/>
    <p:sldId id="276" r:id="rId10"/>
    <p:sldId id="278" r:id="rId11"/>
    <p:sldId id="280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B8326A-1966-418C-B393-EA08FFBA8381}" v="133" dt="2024-08-06T01:32:53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3" d="100"/>
          <a:sy n="43" d="100"/>
        </p:scale>
        <p:origin x="3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D2B8326A-1966-418C-B393-EA08FFBA8381}"/>
    <pc:docChg chg="undo custSel addSld delSld modSld">
      <pc:chgData name="Michael Kuniega" userId="999f7fd1-0dc3-4cba-81fd-6a42a8d75a98" providerId="ADAL" clId="{D2B8326A-1966-418C-B393-EA08FFBA8381}" dt="2024-08-06T15:30:24.962" v="1180" actId="20577"/>
      <pc:docMkLst>
        <pc:docMk/>
      </pc:docMkLst>
      <pc:sldChg chg="modSp mod">
        <pc:chgData name="Michael Kuniega" userId="999f7fd1-0dc3-4cba-81fd-6a42a8d75a98" providerId="ADAL" clId="{D2B8326A-1966-418C-B393-EA08FFBA8381}" dt="2024-08-06T15:30:24.962" v="1180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D2B8326A-1966-418C-B393-EA08FFBA8381}" dt="2024-08-06T15:30:24.962" v="1180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D2B8326A-1966-418C-B393-EA08FFBA8381}" dt="2024-08-06T01:03:02.386" v="271" actId="2085"/>
        <pc:sldMkLst>
          <pc:docMk/>
          <pc:sldMk cId="4190655786" sldId="257"/>
        </pc:sldMkLst>
        <pc:spChg chg="mod">
          <ac:chgData name="Michael Kuniega" userId="999f7fd1-0dc3-4cba-81fd-6a42a8d75a98" providerId="ADAL" clId="{D2B8326A-1966-418C-B393-EA08FFBA8381}" dt="2024-08-06T00:54:28.627" v="153" actId="20577"/>
          <ac:spMkLst>
            <pc:docMk/>
            <pc:sldMk cId="4190655786" sldId="257"/>
            <ac:spMk id="2" creationId="{8E01C59E-0269-4562-98A3-84F58A21461D}"/>
          </ac:spMkLst>
        </pc:spChg>
        <pc:spChg chg="mod">
          <ac:chgData name="Michael Kuniega" userId="999f7fd1-0dc3-4cba-81fd-6a42a8d75a98" providerId="ADAL" clId="{D2B8326A-1966-418C-B393-EA08FFBA8381}" dt="2024-08-06T01:01:40.806" v="265" actId="20577"/>
          <ac:spMkLst>
            <pc:docMk/>
            <pc:sldMk cId="4190655786" sldId="257"/>
            <ac:spMk id="5" creationId="{AE885DDE-13AD-4F19-B5E6-206588C74B2E}"/>
          </ac:spMkLst>
        </pc:spChg>
        <pc:spChg chg="mod">
          <ac:chgData name="Michael Kuniega" userId="999f7fd1-0dc3-4cba-81fd-6a42a8d75a98" providerId="ADAL" clId="{D2B8326A-1966-418C-B393-EA08FFBA8381}" dt="2024-08-06T01:02:18.124" v="270" actId="1076"/>
          <ac:spMkLst>
            <pc:docMk/>
            <pc:sldMk cId="4190655786" sldId="257"/>
            <ac:spMk id="8" creationId="{67692055-D8E1-491C-93C4-6662581EED32}"/>
          </ac:spMkLst>
        </pc:spChg>
        <pc:spChg chg="mod">
          <ac:chgData name="Michael Kuniega" userId="999f7fd1-0dc3-4cba-81fd-6a42a8d75a98" providerId="ADAL" clId="{D2B8326A-1966-418C-B393-EA08FFBA8381}" dt="2024-08-06T01:02:18.124" v="270" actId="1076"/>
          <ac:spMkLst>
            <pc:docMk/>
            <pc:sldMk cId="4190655786" sldId="257"/>
            <ac:spMk id="9" creationId="{C73429A9-B1AC-4038-BDEA-FB7A75C1BBBD}"/>
          </ac:spMkLst>
        </pc:spChg>
        <pc:spChg chg="mod">
          <ac:chgData name="Michael Kuniega" userId="999f7fd1-0dc3-4cba-81fd-6a42a8d75a98" providerId="ADAL" clId="{D2B8326A-1966-418C-B393-EA08FFBA8381}" dt="2024-08-06T01:02:18.124" v="270" actId="1076"/>
          <ac:spMkLst>
            <pc:docMk/>
            <pc:sldMk cId="4190655786" sldId="257"/>
            <ac:spMk id="10" creationId="{EEDA5B21-B3A7-4316-8B7D-8BC043051BD9}"/>
          </ac:spMkLst>
        </pc:spChg>
        <pc:spChg chg="mod">
          <ac:chgData name="Michael Kuniega" userId="999f7fd1-0dc3-4cba-81fd-6a42a8d75a98" providerId="ADAL" clId="{D2B8326A-1966-418C-B393-EA08FFBA8381}" dt="2024-08-06T01:03:02.386" v="271" actId="2085"/>
          <ac:spMkLst>
            <pc:docMk/>
            <pc:sldMk cId="4190655786" sldId="257"/>
            <ac:spMk id="11" creationId="{DC8BE466-FF38-4951-987E-44FD751E6FA5}"/>
          </ac:spMkLst>
        </pc:spChg>
        <pc:spChg chg="del">
          <ac:chgData name="Michael Kuniega" userId="999f7fd1-0dc3-4cba-81fd-6a42a8d75a98" providerId="ADAL" clId="{D2B8326A-1966-418C-B393-EA08FFBA8381}" dt="2024-08-06T01:01:49.300" v="266" actId="478"/>
          <ac:spMkLst>
            <pc:docMk/>
            <pc:sldMk cId="4190655786" sldId="257"/>
            <ac:spMk id="12" creationId="{96FEE0AB-14C5-47F0-BF5E-F87E3E6BEEA5}"/>
          </ac:spMkLst>
        </pc:spChg>
        <pc:spChg chg="mod">
          <ac:chgData name="Michael Kuniega" userId="999f7fd1-0dc3-4cba-81fd-6a42a8d75a98" providerId="ADAL" clId="{D2B8326A-1966-418C-B393-EA08FFBA8381}" dt="2024-08-06T00:54:20.346" v="152"/>
          <ac:spMkLst>
            <pc:docMk/>
            <pc:sldMk cId="4190655786" sldId="257"/>
            <ac:spMk id="13" creationId="{D252F388-2762-F7CA-53E3-1806243E165A}"/>
          </ac:spMkLst>
        </pc:spChg>
        <pc:spChg chg="mod">
          <ac:chgData name="Michael Kuniega" userId="999f7fd1-0dc3-4cba-81fd-6a42a8d75a98" providerId="ADAL" clId="{D2B8326A-1966-418C-B393-EA08FFBA8381}" dt="2024-08-06T00:54:20.346" v="152"/>
          <ac:spMkLst>
            <pc:docMk/>
            <pc:sldMk cId="4190655786" sldId="257"/>
            <ac:spMk id="14" creationId="{B729EC51-7152-6F81-E241-C780FB99BAD2}"/>
          </ac:spMkLst>
        </pc:spChg>
        <pc:spChg chg="mod">
          <ac:chgData name="Michael Kuniega" userId="999f7fd1-0dc3-4cba-81fd-6a42a8d75a98" providerId="ADAL" clId="{D2B8326A-1966-418C-B393-EA08FFBA8381}" dt="2024-08-06T00:54:20.346" v="152"/>
          <ac:spMkLst>
            <pc:docMk/>
            <pc:sldMk cId="4190655786" sldId="257"/>
            <ac:spMk id="15" creationId="{990383E3-6E0A-016B-DA71-193BA5532ED0}"/>
          </ac:spMkLst>
        </pc:spChg>
        <pc:spChg chg="mod">
          <ac:chgData name="Michael Kuniega" userId="999f7fd1-0dc3-4cba-81fd-6a42a8d75a98" providerId="ADAL" clId="{D2B8326A-1966-418C-B393-EA08FFBA8381}" dt="2024-08-06T00:54:20.346" v="152"/>
          <ac:spMkLst>
            <pc:docMk/>
            <pc:sldMk cId="4190655786" sldId="257"/>
            <ac:spMk id="16" creationId="{0B66F8EE-F346-ABD3-87C9-5863E5CA9E22}"/>
          </ac:spMkLst>
        </pc:spChg>
        <pc:grpChg chg="add mod">
          <ac:chgData name="Michael Kuniega" userId="999f7fd1-0dc3-4cba-81fd-6a42a8d75a98" providerId="ADAL" clId="{D2B8326A-1966-418C-B393-EA08FFBA8381}" dt="2024-08-06T00:54:47.592" v="157" actId="1076"/>
          <ac:grpSpMkLst>
            <pc:docMk/>
            <pc:sldMk cId="4190655786" sldId="257"/>
            <ac:grpSpMk id="3" creationId="{2F4C712E-F726-CDE9-04F6-634E9A1F1546}"/>
          </ac:grpSpMkLst>
        </pc:grpChg>
        <pc:cxnChg chg="mod">
          <ac:chgData name="Michael Kuniega" userId="999f7fd1-0dc3-4cba-81fd-6a42a8d75a98" providerId="ADAL" clId="{D2B8326A-1966-418C-B393-EA08FFBA8381}" dt="2024-08-06T00:54:20.346" v="152"/>
          <ac:cxnSpMkLst>
            <pc:docMk/>
            <pc:sldMk cId="4190655786" sldId="257"/>
            <ac:cxnSpMk id="6" creationId="{C04496CE-99F4-B960-AB69-B226BB5E4470}"/>
          </ac:cxnSpMkLst>
        </pc:cxnChg>
        <pc:cxnChg chg="del">
          <ac:chgData name="Michael Kuniega" userId="999f7fd1-0dc3-4cba-81fd-6a42a8d75a98" providerId="ADAL" clId="{D2B8326A-1966-418C-B393-EA08FFBA8381}" dt="2024-08-06T01:00:05.939" v="169" actId="478"/>
          <ac:cxnSpMkLst>
            <pc:docMk/>
            <pc:sldMk cId="4190655786" sldId="257"/>
            <ac:cxnSpMk id="7" creationId="{B5972B62-AEB8-4CC2-B215-DA29F5E4D47A}"/>
          </ac:cxnSpMkLst>
        </pc:cxnChg>
        <pc:cxnChg chg="add mod">
          <ac:chgData name="Michael Kuniega" userId="999f7fd1-0dc3-4cba-81fd-6a42a8d75a98" providerId="ADAL" clId="{D2B8326A-1966-418C-B393-EA08FFBA8381}" dt="2024-08-06T01:02:18.124" v="270" actId="1076"/>
          <ac:cxnSpMkLst>
            <pc:docMk/>
            <pc:sldMk cId="4190655786" sldId="257"/>
            <ac:cxnSpMk id="18" creationId="{98FABC97-C9A7-2DA4-4F7D-E420BD887874}"/>
          </ac:cxnSpMkLst>
        </pc:cxnChg>
      </pc:sldChg>
      <pc:sldChg chg="addSp delSp modSp mod">
        <pc:chgData name="Michael Kuniega" userId="999f7fd1-0dc3-4cba-81fd-6a42a8d75a98" providerId="ADAL" clId="{D2B8326A-1966-418C-B393-EA08FFBA8381}" dt="2024-08-06T01:04:51.235" v="394" actId="1076"/>
        <pc:sldMkLst>
          <pc:docMk/>
          <pc:sldMk cId="1728673843" sldId="258"/>
        </pc:sldMkLst>
        <pc:spChg chg="mod">
          <ac:chgData name="Michael Kuniega" userId="999f7fd1-0dc3-4cba-81fd-6a42a8d75a98" providerId="ADAL" clId="{D2B8326A-1966-418C-B393-EA08FFBA8381}" dt="2024-08-06T01:04:38.488" v="392" actId="20577"/>
          <ac:spMkLst>
            <pc:docMk/>
            <pc:sldMk cId="1728673843" sldId="258"/>
            <ac:spMk id="2" creationId="{8E01C59E-0269-4562-98A3-84F58A21461D}"/>
          </ac:spMkLst>
        </pc:spChg>
        <pc:spChg chg="del">
          <ac:chgData name="Michael Kuniega" userId="999f7fd1-0dc3-4cba-81fd-6a42a8d75a98" providerId="ADAL" clId="{D2B8326A-1966-418C-B393-EA08FFBA8381}" dt="2024-08-06T01:03:36.769" v="274" actId="478"/>
          <ac:spMkLst>
            <pc:docMk/>
            <pc:sldMk cId="1728673843" sldId="258"/>
            <ac:spMk id="5" creationId="{AE885DDE-13AD-4F19-B5E6-206588C74B2E}"/>
          </ac:spMkLst>
        </pc:spChg>
        <pc:spChg chg="mod">
          <ac:chgData name="Michael Kuniega" userId="999f7fd1-0dc3-4cba-81fd-6a42a8d75a98" providerId="ADAL" clId="{D2B8326A-1966-418C-B393-EA08FFBA8381}" dt="2024-08-06T01:04:46.118" v="393"/>
          <ac:spMkLst>
            <pc:docMk/>
            <pc:sldMk cId="1728673843" sldId="258"/>
            <ac:spMk id="7" creationId="{73D57574-B7DD-095D-7CB3-7B4BCF7BF923}"/>
          </ac:spMkLst>
        </pc:spChg>
        <pc:spChg chg="mod">
          <ac:chgData name="Michael Kuniega" userId="999f7fd1-0dc3-4cba-81fd-6a42a8d75a98" providerId="ADAL" clId="{D2B8326A-1966-418C-B393-EA08FFBA8381}" dt="2024-08-06T01:04:46.118" v="393"/>
          <ac:spMkLst>
            <pc:docMk/>
            <pc:sldMk cId="1728673843" sldId="258"/>
            <ac:spMk id="8" creationId="{4E0611C9-59D7-119F-3E34-376DA5C7B355}"/>
          </ac:spMkLst>
        </pc:spChg>
        <pc:spChg chg="mod">
          <ac:chgData name="Michael Kuniega" userId="999f7fd1-0dc3-4cba-81fd-6a42a8d75a98" providerId="ADAL" clId="{D2B8326A-1966-418C-B393-EA08FFBA8381}" dt="2024-08-06T01:04:46.118" v="393"/>
          <ac:spMkLst>
            <pc:docMk/>
            <pc:sldMk cId="1728673843" sldId="258"/>
            <ac:spMk id="10" creationId="{1507ACBF-975F-1270-11C4-35076793E919}"/>
          </ac:spMkLst>
        </pc:spChg>
        <pc:spChg chg="mod">
          <ac:chgData name="Michael Kuniega" userId="999f7fd1-0dc3-4cba-81fd-6a42a8d75a98" providerId="ADAL" clId="{D2B8326A-1966-418C-B393-EA08FFBA8381}" dt="2024-08-06T01:04:46.118" v="393"/>
          <ac:spMkLst>
            <pc:docMk/>
            <pc:sldMk cId="1728673843" sldId="258"/>
            <ac:spMk id="11" creationId="{32389AD5-3819-CF81-25C6-9042A61B1E4A}"/>
          </ac:spMkLst>
        </pc:spChg>
        <pc:spChg chg="mod">
          <ac:chgData name="Michael Kuniega" userId="999f7fd1-0dc3-4cba-81fd-6a42a8d75a98" providerId="ADAL" clId="{D2B8326A-1966-418C-B393-EA08FFBA8381}" dt="2024-08-06T01:04:46.118" v="393"/>
          <ac:spMkLst>
            <pc:docMk/>
            <pc:sldMk cId="1728673843" sldId="258"/>
            <ac:spMk id="12" creationId="{CDA7B68B-BF43-9854-3F5F-1FAA8DC74996}"/>
          </ac:spMkLst>
        </pc:spChg>
        <pc:spChg chg="del">
          <ac:chgData name="Michael Kuniega" userId="999f7fd1-0dc3-4cba-81fd-6a42a8d75a98" providerId="ADAL" clId="{D2B8326A-1966-418C-B393-EA08FFBA8381}" dt="2024-08-06T01:03:34.085" v="273" actId="478"/>
          <ac:spMkLst>
            <pc:docMk/>
            <pc:sldMk cId="1728673843" sldId="258"/>
            <ac:spMk id="22" creationId="{209CF52B-84EB-42F0-AE81-F3DE4F64DBE8}"/>
          </ac:spMkLst>
        </pc:spChg>
        <pc:spChg chg="del">
          <ac:chgData name="Michael Kuniega" userId="999f7fd1-0dc3-4cba-81fd-6a42a8d75a98" providerId="ADAL" clId="{D2B8326A-1966-418C-B393-EA08FFBA8381}" dt="2024-08-06T01:03:34.085" v="273" actId="478"/>
          <ac:spMkLst>
            <pc:docMk/>
            <pc:sldMk cId="1728673843" sldId="258"/>
            <ac:spMk id="23" creationId="{6F4E9486-9B95-4529-B0D5-4292CB411295}"/>
          </ac:spMkLst>
        </pc:spChg>
        <pc:spChg chg="del">
          <ac:chgData name="Michael Kuniega" userId="999f7fd1-0dc3-4cba-81fd-6a42a8d75a98" providerId="ADAL" clId="{D2B8326A-1966-418C-B393-EA08FFBA8381}" dt="2024-08-06T01:03:34.085" v="273" actId="478"/>
          <ac:spMkLst>
            <pc:docMk/>
            <pc:sldMk cId="1728673843" sldId="258"/>
            <ac:spMk id="24" creationId="{B8C97D9F-0469-4A35-8170-75F484B635FF}"/>
          </ac:spMkLst>
        </pc:spChg>
        <pc:spChg chg="del">
          <ac:chgData name="Michael Kuniega" userId="999f7fd1-0dc3-4cba-81fd-6a42a8d75a98" providerId="ADAL" clId="{D2B8326A-1966-418C-B393-EA08FFBA8381}" dt="2024-08-06T01:03:34.085" v="273" actId="478"/>
          <ac:spMkLst>
            <pc:docMk/>
            <pc:sldMk cId="1728673843" sldId="258"/>
            <ac:spMk id="25" creationId="{09EE86A8-DE5D-4F53-BB7D-0677F9BD7F25}"/>
          </ac:spMkLst>
        </pc:spChg>
        <pc:spChg chg="del">
          <ac:chgData name="Michael Kuniega" userId="999f7fd1-0dc3-4cba-81fd-6a42a8d75a98" providerId="ADAL" clId="{D2B8326A-1966-418C-B393-EA08FFBA8381}" dt="2024-08-06T01:03:41.729" v="276" actId="478"/>
          <ac:spMkLst>
            <pc:docMk/>
            <pc:sldMk cId="1728673843" sldId="258"/>
            <ac:spMk id="26" creationId="{3907965A-57FD-4D9E-808B-789741168E69}"/>
          </ac:spMkLst>
        </pc:spChg>
        <pc:spChg chg="del">
          <ac:chgData name="Michael Kuniega" userId="999f7fd1-0dc3-4cba-81fd-6a42a8d75a98" providerId="ADAL" clId="{D2B8326A-1966-418C-B393-EA08FFBA8381}" dt="2024-08-06T01:03:39.743" v="275" actId="478"/>
          <ac:spMkLst>
            <pc:docMk/>
            <pc:sldMk cId="1728673843" sldId="258"/>
            <ac:spMk id="27" creationId="{59CDA6A6-E2C3-44AF-9C35-3F917D57B2AB}"/>
          </ac:spMkLst>
        </pc:spChg>
        <pc:grpChg chg="add mod">
          <ac:chgData name="Michael Kuniega" userId="999f7fd1-0dc3-4cba-81fd-6a42a8d75a98" providerId="ADAL" clId="{D2B8326A-1966-418C-B393-EA08FFBA8381}" dt="2024-08-06T01:04:51.235" v="394" actId="1076"/>
          <ac:grpSpMkLst>
            <pc:docMk/>
            <pc:sldMk cId="1728673843" sldId="258"/>
            <ac:grpSpMk id="3" creationId="{06D5101B-4048-6BB8-6B9C-D877E3CCBBCA}"/>
          </ac:grpSpMkLst>
        </pc:grpChg>
        <pc:grpChg chg="mod">
          <ac:chgData name="Michael Kuniega" userId="999f7fd1-0dc3-4cba-81fd-6a42a8d75a98" providerId="ADAL" clId="{D2B8326A-1966-418C-B393-EA08FFBA8381}" dt="2024-08-06T01:04:46.118" v="393"/>
          <ac:grpSpMkLst>
            <pc:docMk/>
            <pc:sldMk cId="1728673843" sldId="258"/>
            <ac:grpSpMk id="6" creationId="{038A92D9-0A19-95B0-128C-46B38AA5E5BF}"/>
          </ac:grpSpMkLst>
        </pc:grpChg>
        <pc:grpChg chg="del">
          <ac:chgData name="Michael Kuniega" userId="999f7fd1-0dc3-4cba-81fd-6a42a8d75a98" providerId="ADAL" clId="{D2B8326A-1966-418C-B393-EA08FFBA8381}" dt="2024-08-06T01:03:34.085" v="273" actId="478"/>
          <ac:grpSpMkLst>
            <pc:docMk/>
            <pc:sldMk cId="1728673843" sldId="258"/>
            <ac:grpSpMk id="13" creationId="{1D07A560-35D6-4EC1-B370-32F318225F35}"/>
          </ac:grpSpMkLst>
        </pc:grpChg>
        <pc:cxnChg chg="del">
          <ac:chgData name="Michael Kuniega" userId="999f7fd1-0dc3-4cba-81fd-6a42a8d75a98" providerId="ADAL" clId="{D2B8326A-1966-418C-B393-EA08FFBA8381}" dt="2024-08-06T01:03:29.504" v="272" actId="478"/>
          <ac:cxnSpMkLst>
            <pc:docMk/>
            <pc:sldMk cId="1728673843" sldId="258"/>
            <ac:cxnSpMk id="4" creationId="{95587E7B-063D-4A06-8B5B-E71F0144D601}"/>
          </ac:cxnSpMkLst>
        </pc:cxnChg>
        <pc:cxnChg chg="mod">
          <ac:chgData name="Michael Kuniega" userId="999f7fd1-0dc3-4cba-81fd-6a42a8d75a98" providerId="ADAL" clId="{D2B8326A-1966-418C-B393-EA08FFBA8381}" dt="2024-08-06T01:04:46.118" v="393"/>
          <ac:cxnSpMkLst>
            <pc:docMk/>
            <pc:sldMk cId="1728673843" sldId="258"/>
            <ac:cxnSpMk id="9" creationId="{354AA957-5815-6FE2-8B8C-BDD5F753F0C1}"/>
          </ac:cxnSpMkLst>
        </pc:cxnChg>
      </pc:sldChg>
      <pc:sldChg chg="addSp delSp modSp mod">
        <pc:chgData name="Michael Kuniega" userId="999f7fd1-0dc3-4cba-81fd-6a42a8d75a98" providerId="ADAL" clId="{D2B8326A-1966-418C-B393-EA08FFBA8381}" dt="2024-08-06T01:06:02.675" v="447" actId="688"/>
        <pc:sldMkLst>
          <pc:docMk/>
          <pc:sldMk cId="3516855622" sldId="259"/>
        </pc:sldMkLst>
        <pc:spChg chg="mod">
          <ac:chgData name="Michael Kuniega" userId="999f7fd1-0dc3-4cba-81fd-6a42a8d75a98" providerId="ADAL" clId="{D2B8326A-1966-418C-B393-EA08FFBA8381}" dt="2024-08-06T01:05:26.136" v="443" actId="1076"/>
          <ac:spMkLst>
            <pc:docMk/>
            <pc:sldMk cId="3516855622" sldId="259"/>
            <ac:spMk id="49154" creationId="{00000000-0000-0000-0000-000000000000}"/>
          </ac:spMkLst>
        </pc:spChg>
        <pc:spChg chg="mod">
          <ac:chgData name="Michael Kuniega" userId="999f7fd1-0dc3-4cba-81fd-6a42a8d75a98" providerId="ADAL" clId="{D2B8326A-1966-418C-B393-EA08FFBA8381}" dt="2024-08-06T01:05:20.388" v="441" actId="14100"/>
          <ac:spMkLst>
            <pc:docMk/>
            <pc:sldMk cId="3516855622" sldId="259"/>
            <ac:spMk id="49198" creationId="{F8A38A27-7FE8-4537-B6BB-0A1D1A450E16}"/>
          </ac:spMkLst>
        </pc:spChg>
        <pc:inkChg chg="add mod">
          <ac:chgData name="Michael Kuniega" userId="999f7fd1-0dc3-4cba-81fd-6a42a8d75a98" providerId="ADAL" clId="{D2B8326A-1966-418C-B393-EA08FFBA8381}" dt="2024-08-06T01:06:02.675" v="447" actId="688"/>
          <ac:inkMkLst>
            <pc:docMk/>
            <pc:sldMk cId="3516855622" sldId="259"/>
            <ac:inkMk id="2" creationId="{587A248F-32F1-C086-1133-BE194C3F2150}"/>
          </ac:inkMkLst>
        </pc:inkChg>
        <pc:inkChg chg="del">
          <ac:chgData name="Michael Kuniega" userId="999f7fd1-0dc3-4cba-81fd-6a42a8d75a98" providerId="ADAL" clId="{D2B8326A-1966-418C-B393-EA08FFBA8381}" dt="2024-08-06T01:05:30.958" v="444" actId="478"/>
          <ac:inkMkLst>
            <pc:docMk/>
            <pc:sldMk cId="3516855622" sldId="259"/>
            <ac:inkMk id="10" creationId="{49B49CFD-61EB-4A39-BCB8-DBEF67F78D95}"/>
          </ac:inkMkLst>
        </pc:inkChg>
      </pc:sldChg>
      <pc:sldChg chg="addSp delSp modSp mod">
        <pc:chgData name="Michael Kuniega" userId="999f7fd1-0dc3-4cba-81fd-6a42a8d75a98" providerId="ADAL" clId="{D2B8326A-1966-418C-B393-EA08FFBA8381}" dt="2024-08-06T01:14:33.004" v="644" actId="1076"/>
        <pc:sldMkLst>
          <pc:docMk/>
          <pc:sldMk cId="1051722229" sldId="260"/>
        </pc:sldMkLst>
        <pc:spChg chg="mod">
          <ac:chgData name="Michael Kuniega" userId="999f7fd1-0dc3-4cba-81fd-6a42a8d75a98" providerId="ADAL" clId="{D2B8326A-1966-418C-B393-EA08FFBA8381}" dt="2024-08-06T01:07:18.814" v="515" actId="403"/>
          <ac:spMkLst>
            <pc:docMk/>
            <pc:sldMk cId="1051722229" sldId="260"/>
            <ac:spMk id="2" creationId="{B55CA650-D2E1-40B7-A0D0-852140ED3863}"/>
          </ac:spMkLst>
        </pc:spChg>
        <pc:spChg chg="mod">
          <ac:chgData name="Michael Kuniega" userId="999f7fd1-0dc3-4cba-81fd-6a42a8d75a98" providerId="ADAL" clId="{D2B8326A-1966-418C-B393-EA08FFBA8381}" dt="2024-08-06T01:08:47.793" v="517"/>
          <ac:spMkLst>
            <pc:docMk/>
            <pc:sldMk cId="1051722229" sldId="260"/>
            <ac:spMk id="4" creationId="{6E7ED1B4-CDE1-2EFD-B710-71C1CD580A67}"/>
          </ac:spMkLst>
        </pc:spChg>
        <pc:spChg chg="mod">
          <ac:chgData name="Michael Kuniega" userId="999f7fd1-0dc3-4cba-81fd-6a42a8d75a98" providerId="ADAL" clId="{D2B8326A-1966-418C-B393-EA08FFBA8381}" dt="2024-08-06T01:08:47.793" v="517"/>
          <ac:spMkLst>
            <pc:docMk/>
            <pc:sldMk cId="1051722229" sldId="260"/>
            <ac:spMk id="5" creationId="{E128A21C-2527-E5F2-95C3-9E84907F8764}"/>
          </ac:spMkLst>
        </pc:spChg>
        <pc:spChg chg="add mod">
          <ac:chgData name="Michael Kuniega" userId="999f7fd1-0dc3-4cba-81fd-6a42a8d75a98" providerId="ADAL" clId="{D2B8326A-1966-418C-B393-EA08FFBA8381}" dt="2024-08-06T01:11:42.111" v="604" actId="1035"/>
          <ac:spMkLst>
            <pc:docMk/>
            <pc:sldMk cId="1051722229" sldId="260"/>
            <ac:spMk id="6" creationId="{BEE184BB-CDFC-46A6-5A24-2119EF3196B4}"/>
          </ac:spMkLst>
        </pc:spChg>
        <pc:spChg chg="del">
          <ac:chgData name="Michael Kuniega" userId="999f7fd1-0dc3-4cba-81fd-6a42a8d75a98" providerId="ADAL" clId="{D2B8326A-1966-418C-B393-EA08FFBA8381}" dt="2024-08-06T01:06:34.503" v="462" actId="478"/>
          <ac:spMkLst>
            <pc:docMk/>
            <pc:sldMk cId="1051722229" sldId="260"/>
            <ac:spMk id="11" creationId="{5E404B13-A102-47C3-8C53-53CC244D97D9}"/>
          </ac:spMkLst>
        </pc:spChg>
        <pc:spChg chg="mod">
          <ac:chgData name="Michael Kuniega" userId="999f7fd1-0dc3-4cba-81fd-6a42a8d75a98" providerId="ADAL" clId="{D2B8326A-1966-418C-B393-EA08FFBA8381}" dt="2024-08-06T01:09:06.555" v="520"/>
          <ac:spMkLst>
            <pc:docMk/>
            <pc:sldMk cId="1051722229" sldId="260"/>
            <ac:spMk id="13" creationId="{7666AF3C-EEF8-435A-DCF9-81949C653DFF}"/>
          </ac:spMkLst>
        </pc:spChg>
        <pc:spChg chg="mod">
          <ac:chgData name="Michael Kuniega" userId="999f7fd1-0dc3-4cba-81fd-6a42a8d75a98" providerId="ADAL" clId="{D2B8326A-1966-418C-B393-EA08FFBA8381}" dt="2024-08-06T01:09:06.555" v="520"/>
          <ac:spMkLst>
            <pc:docMk/>
            <pc:sldMk cId="1051722229" sldId="260"/>
            <ac:spMk id="14" creationId="{1AC4994D-DF46-B9CE-7824-064E4F18708F}"/>
          </ac:spMkLst>
        </pc:spChg>
        <pc:spChg chg="add mod">
          <ac:chgData name="Michael Kuniega" userId="999f7fd1-0dc3-4cba-81fd-6a42a8d75a98" providerId="ADAL" clId="{D2B8326A-1966-418C-B393-EA08FFBA8381}" dt="2024-08-06T01:10:57.776" v="556" actId="1038"/>
          <ac:spMkLst>
            <pc:docMk/>
            <pc:sldMk cId="1051722229" sldId="260"/>
            <ac:spMk id="15" creationId="{51C5C7DF-68D5-3BD0-FD67-2F3673EE7CBF}"/>
          </ac:spMkLst>
        </pc:spChg>
        <pc:spChg chg="add mod">
          <ac:chgData name="Michael Kuniega" userId="999f7fd1-0dc3-4cba-81fd-6a42a8d75a98" providerId="ADAL" clId="{D2B8326A-1966-418C-B393-EA08FFBA8381}" dt="2024-08-06T01:11:05.691" v="573" actId="1036"/>
          <ac:spMkLst>
            <pc:docMk/>
            <pc:sldMk cId="1051722229" sldId="260"/>
            <ac:spMk id="16" creationId="{D502043C-2C99-76D2-89B2-67AEF4113349}"/>
          </ac:spMkLst>
        </pc:spChg>
        <pc:spChg chg="add del mod">
          <ac:chgData name="Michael Kuniega" userId="999f7fd1-0dc3-4cba-81fd-6a42a8d75a98" providerId="ADAL" clId="{D2B8326A-1966-418C-B393-EA08FFBA8381}" dt="2024-08-06T01:10:02.452" v="548" actId="478"/>
          <ac:spMkLst>
            <pc:docMk/>
            <pc:sldMk cId="1051722229" sldId="260"/>
            <ac:spMk id="17" creationId="{8AB8D54D-D076-BAD9-36B8-5D6960296FC3}"/>
          </ac:spMkLst>
        </pc:spChg>
        <pc:spChg chg="mod">
          <ac:chgData name="Michael Kuniega" userId="999f7fd1-0dc3-4cba-81fd-6a42a8d75a98" providerId="ADAL" clId="{D2B8326A-1966-418C-B393-EA08FFBA8381}" dt="2024-08-06T01:11:50.040" v="605"/>
          <ac:spMkLst>
            <pc:docMk/>
            <pc:sldMk cId="1051722229" sldId="260"/>
            <ac:spMk id="19" creationId="{D1514C19-E68F-8B0F-60EC-1F227CCCF279}"/>
          </ac:spMkLst>
        </pc:spChg>
        <pc:spChg chg="mod">
          <ac:chgData name="Michael Kuniega" userId="999f7fd1-0dc3-4cba-81fd-6a42a8d75a98" providerId="ADAL" clId="{D2B8326A-1966-418C-B393-EA08FFBA8381}" dt="2024-08-06T01:11:50.040" v="605"/>
          <ac:spMkLst>
            <pc:docMk/>
            <pc:sldMk cId="1051722229" sldId="260"/>
            <ac:spMk id="20" creationId="{EDE7EB77-8299-3937-2180-1A4A616B94DC}"/>
          </ac:spMkLst>
        </pc:spChg>
        <pc:spChg chg="mod">
          <ac:chgData name="Michael Kuniega" userId="999f7fd1-0dc3-4cba-81fd-6a42a8d75a98" providerId="ADAL" clId="{D2B8326A-1966-418C-B393-EA08FFBA8381}" dt="2024-08-06T01:11:50.040" v="605"/>
          <ac:spMkLst>
            <pc:docMk/>
            <pc:sldMk cId="1051722229" sldId="260"/>
            <ac:spMk id="21" creationId="{5C94B07F-D5F7-58D2-9EE2-526DBBB52B39}"/>
          </ac:spMkLst>
        </pc:spChg>
        <pc:spChg chg="mod">
          <ac:chgData name="Michael Kuniega" userId="999f7fd1-0dc3-4cba-81fd-6a42a8d75a98" providerId="ADAL" clId="{D2B8326A-1966-418C-B393-EA08FFBA8381}" dt="2024-08-06T01:11:50.040" v="605"/>
          <ac:spMkLst>
            <pc:docMk/>
            <pc:sldMk cId="1051722229" sldId="260"/>
            <ac:spMk id="22" creationId="{D91C3FC4-560D-EB10-18F9-C1C8E64109E2}"/>
          </ac:spMkLst>
        </pc:spChg>
        <pc:spChg chg="mod">
          <ac:chgData name="Michael Kuniega" userId="999f7fd1-0dc3-4cba-81fd-6a42a8d75a98" providerId="ADAL" clId="{D2B8326A-1966-418C-B393-EA08FFBA8381}" dt="2024-08-06T01:11:50.040" v="605"/>
          <ac:spMkLst>
            <pc:docMk/>
            <pc:sldMk cId="1051722229" sldId="260"/>
            <ac:spMk id="23" creationId="{39ACCFEC-F231-7657-498E-B96162B3016E}"/>
          </ac:spMkLst>
        </pc:spChg>
        <pc:spChg chg="mod">
          <ac:chgData name="Michael Kuniega" userId="999f7fd1-0dc3-4cba-81fd-6a42a8d75a98" providerId="ADAL" clId="{D2B8326A-1966-418C-B393-EA08FFBA8381}" dt="2024-08-06T01:12:03.742" v="608"/>
          <ac:spMkLst>
            <pc:docMk/>
            <pc:sldMk cId="1051722229" sldId="260"/>
            <ac:spMk id="25" creationId="{72FC6CD9-67D3-C388-0D36-D15F7629B368}"/>
          </ac:spMkLst>
        </pc:spChg>
        <pc:spChg chg="del mod">
          <ac:chgData name="Michael Kuniega" userId="999f7fd1-0dc3-4cba-81fd-6a42a8d75a98" providerId="ADAL" clId="{D2B8326A-1966-418C-B393-EA08FFBA8381}" dt="2024-08-06T01:13:11.364" v="631" actId="478"/>
          <ac:spMkLst>
            <pc:docMk/>
            <pc:sldMk cId="1051722229" sldId="260"/>
            <ac:spMk id="26" creationId="{682F8D27-3E56-949B-F75A-C0EE8F24C6B2}"/>
          </ac:spMkLst>
        </pc:spChg>
        <pc:spChg chg="mod">
          <ac:chgData name="Michael Kuniega" userId="999f7fd1-0dc3-4cba-81fd-6a42a8d75a98" providerId="ADAL" clId="{D2B8326A-1966-418C-B393-EA08FFBA8381}" dt="2024-08-06T01:12:03.742" v="608"/>
          <ac:spMkLst>
            <pc:docMk/>
            <pc:sldMk cId="1051722229" sldId="260"/>
            <ac:spMk id="27" creationId="{522203F7-7EF7-9F8B-0E42-F2F7724B6C17}"/>
          </ac:spMkLst>
        </pc:spChg>
        <pc:spChg chg="mod">
          <ac:chgData name="Michael Kuniega" userId="999f7fd1-0dc3-4cba-81fd-6a42a8d75a98" providerId="ADAL" clId="{D2B8326A-1966-418C-B393-EA08FFBA8381}" dt="2024-08-06T01:12:03.742" v="608"/>
          <ac:spMkLst>
            <pc:docMk/>
            <pc:sldMk cId="1051722229" sldId="260"/>
            <ac:spMk id="28" creationId="{1AE16556-E3E6-5063-4FF7-3D3763668D31}"/>
          </ac:spMkLst>
        </pc:spChg>
        <pc:spChg chg="mod">
          <ac:chgData name="Michael Kuniega" userId="999f7fd1-0dc3-4cba-81fd-6a42a8d75a98" providerId="ADAL" clId="{D2B8326A-1966-418C-B393-EA08FFBA8381}" dt="2024-08-06T01:12:03.742" v="608"/>
          <ac:spMkLst>
            <pc:docMk/>
            <pc:sldMk cId="1051722229" sldId="260"/>
            <ac:spMk id="29" creationId="{276159D6-7518-5436-F74A-6FA50B1C215A}"/>
          </ac:spMkLst>
        </pc:spChg>
        <pc:spChg chg="add mod ord">
          <ac:chgData name="Michael Kuniega" userId="999f7fd1-0dc3-4cba-81fd-6a42a8d75a98" providerId="ADAL" clId="{D2B8326A-1966-418C-B393-EA08FFBA8381}" dt="2024-08-06T01:14:16.608" v="642" actId="1076"/>
          <ac:spMkLst>
            <pc:docMk/>
            <pc:sldMk cId="1051722229" sldId="260"/>
            <ac:spMk id="30" creationId="{BF6A1F5C-D313-9780-7B03-464EC23837F1}"/>
          </ac:spMkLst>
        </pc:spChg>
        <pc:spChg chg="mod">
          <ac:chgData name="Michael Kuniega" userId="999f7fd1-0dc3-4cba-81fd-6a42a8d75a98" providerId="ADAL" clId="{D2B8326A-1966-418C-B393-EA08FFBA8381}" dt="2024-08-06T01:14:33.004" v="644" actId="1076"/>
          <ac:spMkLst>
            <pc:docMk/>
            <pc:sldMk cId="1051722229" sldId="260"/>
            <ac:spMk id="69634" creationId="{00000000-0000-0000-0000-000000000000}"/>
          </ac:spMkLst>
        </pc:spChg>
        <pc:grpChg chg="add del mod">
          <ac:chgData name="Michael Kuniega" userId="999f7fd1-0dc3-4cba-81fd-6a42a8d75a98" providerId="ADAL" clId="{D2B8326A-1966-418C-B393-EA08FFBA8381}" dt="2024-08-06T01:08:53.257" v="519" actId="478"/>
          <ac:grpSpMkLst>
            <pc:docMk/>
            <pc:sldMk cId="1051722229" sldId="260"/>
            <ac:grpSpMk id="3" creationId="{AC838351-D74E-E091-1111-A61E636EC876}"/>
          </ac:grpSpMkLst>
        </pc:grpChg>
        <pc:grpChg chg="del">
          <ac:chgData name="Michael Kuniega" userId="999f7fd1-0dc3-4cba-81fd-6a42a8d75a98" providerId="ADAL" clId="{D2B8326A-1966-418C-B393-EA08FFBA8381}" dt="2024-08-06T01:08:37.175" v="516" actId="478"/>
          <ac:grpSpMkLst>
            <pc:docMk/>
            <pc:sldMk cId="1051722229" sldId="260"/>
            <ac:grpSpMk id="7" creationId="{51DC528D-D1E0-4721-A7C8-342D010703E9}"/>
          </ac:grpSpMkLst>
        </pc:grpChg>
        <pc:grpChg chg="add mod">
          <ac:chgData name="Michael Kuniega" userId="999f7fd1-0dc3-4cba-81fd-6a42a8d75a98" providerId="ADAL" clId="{D2B8326A-1966-418C-B393-EA08FFBA8381}" dt="2024-08-06T01:10:49.205" v="551" actId="1076"/>
          <ac:grpSpMkLst>
            <pc:docMk/>
            <pc:sldMk cId="1051722229" sldId="260"/>
            <ac:grpSpMk id="12" creationId="{D52BC099-2AF2-7C7B-A058-8D7C1508A30A}"/>
          </ac:grpSpMkLst>
        </pc:grpChg>
        <pc:grpChg chg="add del mod">
          <ac:chgData name="Michael Kuniega" userId="999f7fd1-0dc3-4cba-81fd-6a42a8d75a98" providerId="ADAL" clId="{D2B8326A-1966-418C-B393-EA08FFBA8381}" dt="2024-08-06T01:11:55.470" v="607" actId="478"/>
          <ac:grpSpMkLst>
            <pc:docMk/>
            <pc:sldMk cId="1051722229" sldId="260"/>
            <ac:grpSpMk id="18" creationId="{DF3A91B5-79F8-620D-57CE-B3F2526E7730}"/>
          </ac:grpSpMkLst>
        </pc:grpChg>
        <pc:grpChg chg="add mod">
          <ac:chgData name="Michael Kuniega" userId="999f7fd1-0dc3-4cba-81fd-6a42a8d75a98" providerId="ADAL" clId="{D2B8326A-1966-418C-B393-EA08FFBA8381}" dt="2024-08-06T01:14:16.608" v="642" actId="1076"/>
          <ac:grpSpMkLst>
            <pc:docMk/>
            <pc:sldMk cId="1051722229" sldId="260"/>
            <ac:grpSpMk id="24" creationId="{4BCC4698-DEFF-5D09-556B-1B1642457E42}"/>
          </ac:grpSpMkLst>
        </pc:grpChg>
      </pc:sldChg>
      <pc:sldChg chg="del">
        <pc:chgData name="Michael Kuniega" userId="999f7fd1-0dc3-4cba-81fd-6a42a8d75a98" providerId="ADAL" clId="{D2B8326A-1966-418C-B393-EA08FFBA8381}" dt="2024-08-06T01:24:43.483" v="919" actId="47"/>
        <pc:sldMkLst>
          <pc:docMk/>
          <pc:sldMk cId="3701221145" sldId="261"/>
        </pc:sldMkLst>
      </pc:sldChg>
      <pc:sldChg chg="addSp delSp modSp mod">
        <pc:chgData name="Michael Kuniega" userId="999f7fd1-0dc3-4cba-81fd-6a42a8d75a98" providerId="ADAL" clId="{D2B8326A-1966-418C-B393-EA08FFBA8381}" dt="2024-08-06T01:21:24.465" v="799" actId="1076"/>
        <pc:sldMkLst>
          <pc:docMk/>
          <pc:sldMk cId="2111228397" sldId="262"/>
        </pc:sldMkLst>
        <pc:spChg chg="mod">
          <ac:chgData name="Michael Kuniega" userId="999f7fd1-0dc3-4cba-81fd-6a42a8d75a98" providerId="ADAL" clId="{D2B8326A-1966-418C-B393-EA08FFBA8381}" dt="2024-08-06T01:15:41.856" v="701" actId="1076"/>
          <ac:spMkLst>
            <pc:docMk/>
            <pc:sldMk cId="2111228397" sldId="262"/>
            <ac:spMk id="4" creationId="{188D0ED7-F424-85C5-F69D-7830BBBA0F16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5" creationId="{9C905CFC-041B-E884-C214-82499448ED4B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6" creationId="{F8CCCDB1-D8B5-FE21-C105-8307FDFFB800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7" creationId="{5FF793EE-F62B-21BE-48D3-79BB6E2A4211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8" creationId="{9951738C-6300-DC63-907C-C2E1083054CE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9" creationId="{1CAF0502-269A-162F-16D2-ADC94C27228D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10" creationId="{C5B5F6AF-FB75-9D4F-AC42-78C455A11DE9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11" creationId="{9FD79E8D-7A85-EC10-B66E-5345C40E04C9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12" creationId="{263E9311-23E4-A499-BEF3-57DCC121286B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13" creationId="{831BF358-379D-6B2E-A0A3-25657C607AAF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14" creationId="{B4463445-5D62-F6B3-1B8C-F54E66E8C480}"/>
          </ac:spMkLst>
        </pc:spChg>
        <pc:spChg chg="mod">
          <ac:chgData name="Michael Kuniega" userId="999f7fd1-0dc3-4cba-81fd-6a42a8d75a98" providerId="ADAL" clId="{D2B8326A-1966-418C-B393-EA08FFBA8381}" dt="2024-08-06T01:10:28.670" v="550"/>
          <ac:spMkLst>
            <pc:docMk/>
            <pc:sldMk cId="2111228397" sldId="262"/>
            <ac:spMk id="15" creationId="{4F5A782A-0608-05C2-0139-6673AE956CF2}"/>
          </ac:spMkLst>
        </pc:spChg>
        <pc:spChg chg="add mod">
          <ac:chgData name="Michael Kuniega" userId="999f7fd1-0dc3-4cba-81fd-6a42a8d75a98" providerId="ADAL" clId="{D2B8326A-1966-418C-B393-EA08FFBA8381}" dt="2024-08-06T01:14:52.947" v="648" actId="20577"/>
          <ac:spMkLst>
            <pc:docMk/>
            <pc:sldMk cId="2111228397" sldId="262"/>
            <ac:spMk id="16" creationId="{3D3AF830-E45E-9091-D24A-E469B7F878CA}"/>
          </ac:spMkLst>
        </pc:spChg>
        <pc:spChg chg="add mod">
          <ac:chgData name="Michael Kuniega" userId="999f7fd1-0dc3-4cba-81fd-6a42a8d75a98" providerId="ADAL" clId="{D2B8326A-1966-418C-B393-EA08FFBA8381}" dt="2024-08-06T01:21:12.242" v="796" actId="20577"/>
          <ac:spMkLst>
            <pc:docMk/>
            <pc:sldMk cId="2111228397" sldId="262"/>
            <ac:spMk id="17" creationId="{0A707CE5-89A6-0F3D-FF37-FDED38AA4179}"/>
          </ac:spMkLst>
        </pc:spChg>
        <pc:spChg chg="del">
          <ac:chgData name="Michael Kuniega" userId="999f7fd1-0dc3-4cba-81fd-6a42a8d75a98" providerId="ADAL" clId="{D2B8326A-1966-418C-B393-EA08FFBA8381}" dt="2024-08-06T01:14:42.806" v="645" actId="478"/>
          <ac:spMkLst>
            <pc:docMk/>
            <pc:sldMk cId="2111228397" sldId="262"/>
            <ac:spMk id="75778" creationId="{00000000-0000-0000-0000-000000000000}"/>
          </ac:spMkLst>
        </pc:spChg>
        <pc:spChg chg="mod">
          <ac:chgData name="Michael Kuniega" userId="999f7fd1-0dc3-4cba-81fd-6a42a8d75a98" providerId="ADAL" clId="{D2B8326A-1966-418C-B393-EA08FFBA8381}" dt="2024-08-06T01:15:34.610" v="700" actId="1076"/>
          <ac:spMkLst>
            <pc:docMk/>
            <pc:sldMk cId="2111228397" sldId="262"/>
            <ac:spMk id="152579" creationId="{00000000-0000-0000-0000-000000000000}"/>
          </ac:spMkLst>
        </pc:spChg>
        <pc:grpChg chg="add mod">
          <ac:chgData name="Michael Kuniega" userId="999f7fd1-0dc3-4cba-81fd-6a42a8d75a98" providerId="ADAL" clId="{D2B8326A-1966-418C-B393-EA08FFBA8381}" dt="2024-08-06T01:21:24.465" v="799" actId="1076"/>
          <ac:grpSpMkLst>
            <pc:docMk/>
            <pc:sldMk cId="2111228397" sldId="262"/>
            <ac:grpSpMk id="2" creationId="{2C25D9EB-5CCD-D94F-90AF-BB780152A054}"/>
          </ac:grpSpMkLst>
        </pc:grpChg>
        <pc:grpChg chg="mod">
          <ac:chgData name="Michael Kuniega" userId="999f7fd1-0dc3-4cba-81fd-6a42a8d75a98" providerId="ADAL" clId="{D2B8326A-1966-418C-B393-EA08FFBA8381}" dt="2024-08-06T01:10:28.670" v="550"/>
          <ac:grpSpMkLst>
            <pc:docMk/>
            <pc:sldMk cId="2111228397" sldId="262"/>
            <ac:grpSpMk id="3" creationId="{DE01D463-8FFA-1D0B-EE80-AF9055890140}"/>
          </ac:grpSpMkLst>
        </pc:grpChg>
        <pc:grpChg chg="del">
          <ac:chgData name="Michael Kuniega" userId="999f7fd1-0dc3-4cba-81fd-6a42a8d75a98" providerId="ADAL" clId="{D2B8326A-1966-418C-B393-EA08FFBA8381}" dt="2024-08-06T01:10:26.892" v="549" actId="478"/>
          <ac:grpSpMkLst>
            <pc:docMk/>
            <pc:sldMk cId="2111228397" sldId="262"/>
            <ac:grpSpMk id="75780" creationId="{00000000-0000-0000-0000-000000000000}"/>
          </ac:grpSpMkLst>
        </pc:grpChg>
      </pc:sldChg>
      <pc:sldChg chg="del">
        <pc:chgData name="Michael Kuniega" userId="999f7fd1-0dc3-4cba-81fd-6a42a8d75a98" providerId="ADAL" clId="{D2B8326A-1966-418C-B393-EA08FFBA8381}" dt="2024-08-06T01:21:42.928" v="801" actId="47"/>
        <pc:sldMkLst>
          <pc:docMk/>
          <pc:sldMk cId="562976516" sldId="264"/>
        </pc:sldMkLst>
      </pc:sldChg>
      <pc:sldChg chg="del">
        <pc:chgData name="Michael Kuniega" userId="999f7fd1-0dc3-4cba-81fd-6a42a8d75a98" providerId="ADAL" clId="{D2B8326A-1966-418C-B393-EA08FFBA8381}" dt="2024-08-06T01:21:43.096" v="802" actId="47"/>
        <pc:sldMkLst>
          <pc:docMk/>
          <pc:sldMk cId="1242702236" sldId="265"/>
        </pc:sldMkLst>
      </pc:sldChg>
      <pc:sldChg chg="del">
        <pc:chgData name="Michael Kuniega" userId="999f7fd1-0dc3-4cba-81fd-6a42a8d75a98" providerId="ADAL" clId="{D2B8326A-1966-418C-B393-EA08FFBA8381}" dt="2024-08-06T01:21:43.253" v="803" actId="47"/>
        <pc:sldMkLst>
          <pc:docMk/>
          <pc:sldMk cId="3966895697" sldId="267"/>
        </pc:sldMkLst>
      </pc:sldChg>
      <pc:sldChg chg="del">
        <pc:chgData name="Michael Kuniega" userId="999f7fd1-0dc3-4cba-81fd-6a42a8d75a98" providerId="ADAL" clId="{D2B8326A-1966-418C-B393-EA08FFBA8381}" dt="2024-08-06T01:21:43.411" v="804" actId="47"/>
        <pc:sldMkLst>
          <pc:docMk/>
          <pc:sldMk cId="1769708666" sldId="269"/>
        </pc:sldMkLst>
      </pc:sldChg>
      <pc:sldChg chg="del">
        <pc:chgData name="Michael Kuniega" userId="999f7fd1-0dc3-4cba-81fd-6a42a8d75a98" providerId="ADAL" clId="{D2B8326A-1966-418C-B393-EA08FFBA8381}" dt="2024-08-06T01:21:43.574" v="805" actId="47"/>
        <pc:sldMkLst>
          <pc:docMk/>
          <pc:sldMk cId="2804837237" sldId="270"/>
        </pc:sldMkLst>
      </pc:sldChg>
      <pc:sldChg chg="del">
        <pc:chgData name="Michael Kuniega" userId="999f7fd1-0dc3-4cba-81fd-6a42a8d75a98" providerId="ADAL" clId="{D2B8326A-1966-418C-B393-EA08FFBA8381}" dt="2024-08-06T01:21:43.725" v="806" actId="47"/>
        <pc:sldMkLst>
          <pc:docMk/>
          <pc:sldMk cId="1779869434" sldId="272"/>
        </pc:sldMkLst>
      </pc:sldChg>
      <pc:sldChg chg="del">
        <pc:chgData name="Michael Kuniega" userId="999f7fd1-0dc3-4cba-81fd-6a42a8d75a98" providerId="ADAL" clId="{D2B8326A-1966-418C-B393-EA08FFBA8381}" dt="2024-08-06T01:21:43.883" v="807" actId="47"/>
        <pc:sldMkLst>
          <pc:docMk/>
          <pc:sldMk cId="2989554142" sldId="273"/>
        </pc:sldMkLst>
      </pc:sldChg>
      <pc:sldChg chg="addSp delSp modSp add del mod">
        <pc:chgData name="Michael Kuniega" userId="999f7fd1-0dc3-4cba-81fd-6a42a8d75a98" providerId="ADAL" clId="{D2B8326A-1966-418C-B393-EA08FFBA8381}" dt="2024-08-06T01:24:27.597" v="917" actId="14100"/>
        <pc:sldMkLst>
          <pc:docMk/>
          <pc:sldMk cId="2824168343" sldId="274"/>
        </pc:sldMkLst>
        <pc:spChg chg="mod">
          <ac:chgData name="Michael Kuniega" userId="999f7fd1-0dc3-4cba-81fd-6a42a8d75a98" providerId="ADAL" clId="{D2B8326A-1966-418C-B393-EA08FFBA8381}" dt="2024-08-06T01:23:35.882" v="904" actId="1076"/>
          <ac:spMkLst>
            <pc:docMk/>
            <pc:sldMk cId="2824168343" sldId="274"/>
            <ac:spMk id="2" creationId="{B55CA650-D2E1-40B7-A0D0-852140ED3863}"/>
          </ac:spMkLst>
        </pc:spChg>
        <pc:spChg chg="add mod">
          <ac:chgData name="Michael Kuniega" userId="999f7fd1-0dc3-4cba-81fd-6a42a8d75a98" providerId="ADAL" clId="{D2B8326A-1966-418C-B393-EA08FFBA8381}" dt="2024-08-06T01:23:50.067" v="906" actId="1076"/>
          <ac:spMkLst>
            <pc:docMk/>
            <pc:sldMk cId="2824168343" sldId="274"/>
            <ac:spMk id="3" creationId="{21CE90A5-6EA9-DAF6-682E-9E5FE2126623}"/>
          </ac:spMkLst>
        </pc:spChg>
        <pc:spChg chg="add mod">
          <ac:chgData name="Michael Kuniega" userId="999f7fd1-0dc3-4cba-81fd-6a42a8d75a98" providerId="ADAL" clId="{D2B8326A-1966-418C-B393-EA08FFBA8381}" dt="2024-08-06T01:24:09.489" v="913" actId="1076"/>
          <ac:spMkLst>
            <pc:docMk/>
            <pc:sldMk cId="2824168343" sldId="274"/>
            <ac:spMk id="4" creationId="{2C71E890-02E3-FE8E-09E4-F85ED7F855CF}"/>
          </ac:spMkLst>
        </pc:spChg>
        <pc:spChg chg="add mod">
          <ac:chgData name="Michael Kuniega" userId="999f7fd1-0dc3-4cba-81fd-6a42a8d75a98" providerId="ADAL" clId="{D2B8326A-1966-418C-B393-EA08FFBA8381}" dt="2024-08-06T01:23:58.532" v="912" actId="1035"/>
          <ac:spMkLst>
            <pc:docMk/>
            <pc:sldMk cId="2824168343" sldId="274"/>
            <ac:spMk id="5" creationId="{AEF83274-29A5-2CD6-6729-8C903AC4FEF5}"/>
          </ac:spMkLst>
        </pc:spChg>
        <pc:spChg chg="del">
          <ac:chgData name="Michael Kuniega" userId="999f7fd1-0dc3-4cba-81fd-6a42a8d75a98" providerId="ADAL" clId="{D2B8326A-1966-418C-B393-EA08FFBA8381}" dt="2024-08-06T01:22:08.657" v="828" actId="478"/>
          <ac:spMkLst>
            <pc:docMk/>
            <pc:sldMk cId="2824168343" sldId="274"/>
            <ac:spMk id="6" creationId="{BEE184BB-CDFC-46A6-5A24-2119EF3196B4}"/>
          </ac:spMkLst>
        </pc:spChg>
        <pc:spChg chg="del">
          <ac:chgData name="Michael Kuniega" userId="999f7fd1-0dc3-4cba-81fd-6a42a8d75a98" providerId="ADAL" clId="{D2B8326A-1966-418C-B393-EA08FFBA8381}" dt="2024-08-06T01:22:06.615" v="827" actId="478"/>
          <ac:spMkLst>
            <pc:docMk/>
            <pc:sldMk cId="2824168343" sldId="274"/>
            <ac:spMk id="15" creationId="{51C5C7DF-68D5-3BD0-FD67-2F3673EE7CBF}"/>
          </ac:spMkLst>
        </pc:spChg>
        <pc:spChg chg="del">
          <ac:chgData name="Michael Kuniega" userId="999f7fd1-0dc3-4cba-81fd-6a42a8d75a98" providerId="ADAL" clId="{D2B8326A-1966-418C-B393-EA08FFBA8381}" dt="2024-08-06T01:22:06.615" v="827" actId="478"/>
          <ac:spMkLst>
            <pc:docMk/>
            <pc:sldMk cId="2824168343" sldId="274"/>
            <ac:spMk id="16" creationId="{D502043C-2C99-76D2-89B2-67AEF4113349}"/>
          </ac:spMkLst>
        </pc:spChg>
        <pc:spChg chg="del">
          <ac:chgData name="Michael Kuniega" userId="999f7fd1-0dc3-4cba-81fd-6a42a8d75a98" providerId="ADAL" clId="{D2B8326A-1966-418C-B393-EA08FFBA8381}" dt="2024-08-06T01:22:13.449" v="829" actId="478"/>
          <ac:spMkLst>
            <pc:docMk/>
            <pc:sldMk cId="2824168343" sldId="274"/>
            <ac:spMk id="30" creationId="{BF6A1F5C-D313-9780-7B03-464EC23837F1}"/>
          </ac:spMkLst>
        </pc:spChg>
        <pc:spChg chg="mod">
          <ac:chgData name="Michael Kuniega" userId="999f7fd1-0dc3-4cba-81fd-6a42a8d75a98" providerId="ADAL" clId="{D2B8326A-1966-418C-B393-EA08FFBA8381}" dt="2024-08-06T01:24:27.597" v="917" actId="14100"/>
          <ac:spMkLst>
            <pc:docMk/>
            <pc:sldMk cId="2824168343" sldId="274"/>
            <ac:spMk id="69634" creationId="{00000000-0000-0000-0000-000000000000}"/>
          </ac:spMkLst>
        </pc:spChg>
        <pc:grpChg chg="del">
          <ac:chgData name="Michael Kuniega" userId="999f7fd1-0dc3-4cba-81fd-6a42a8d75a98" providerId="ADAL" clId="{D2B8326A-1966-418C-B393-EA08FFBA8381}" dt="2024-08-06T01:22:00.544" v="826" actId="478"/>
          <ac:grpSpMkLst>
            <pc:docMk/>
            <pc:sldMk cId="2824168343" sldId="274"/>
            <ac:grpSpMk id="12" creationId="{D52BC099-2AF2-7C7B-A058-8D7C1508A30A}"/>
          </ac:grpSpMkLst>
        </pc:grpChg>
        <pc:grpChg chg="del">
          <ac:chgData name="Michael Kuniega" userId="999f7fd1-0dc3-4cba-81fd-6a42a8d75a98" providerId="ADAL" clId="{D2B8326A-1966-418C-B393-EA08FFBA8381}" dt="2024-08-06T01:22:13.449" v="829" actId="478"/>
          <ac:grpSpMkLst>
            <pc:docMk/>
            <pc:sldMk cId="2824168343" sldId="274"/>
            <ac:grpSpMk id="24" creationId="{4BCC4698-DEFF-5D09-556B-1B1642457E42}"/>
          </ac:grpSpMkLst>
        </pc:grpChg>
      </pc:sldChg>
      <pc:sldChg chg="add del">
        <pc:chgData name="Michael Kuniega" userId="999f7fd1-0dc3-4cba-81fd-6a42a8d75a98" providerId="ADAL" clId="{D2B8326A-1966-418C-B393-EA08FFBA8381}" dt="2024-08-06T01:24:51.141" v="920" actId="47"/>
        <pc:sldMkLst>
          <pc:docMk/>
          <pc:sldMk cId="440489057" sldId="275"/>
        </pc:sldMkLst>
      </pc:sldChg>
      <pc:sldChg chg="modSp add mod">
        <pc:chgData name="Michael Kuniega" userId="999f7fd1-0dc3-4cba-81fd-6a42a8d75a98" providerId="ADAL" clId="{D2B8326A-1966-418C-B393-EA08FFBA8381}" dt="2024-08-06T01:25:09.447" v="930" actId="20577"/>
        <pc:sldMkLst>
          <pc:docMk/>
          <pc:sldMk cId="442437005" sldId="275"/>
        </pc:sldMkLst>
        <pc:spChg chg="mod">
          <ac:chgData name="Michael Kuniega" userId="999f7fd1-0dc3-4cba-81fd-6a42a8d75a98" providerId="ADAL" clId="{D2B8326A-1966-418C-B393-EA08FFBA8381}" dt="2024-08-06T01:25:06.210" v="924" actId="14100"/>
          <ac:spMkLst>
            <pc:docMk/>
            <pc:sldMk cId="442437005" sldId="275"/>
            <ac:spMk id="16" creationId="{3D3AF830-E45E-9091-D24A-E469B7F878CA}"/>
          </ac:spMkLst>
        </pc:spChg>
        <pc:spChg chg="mod">
          <ac:chgData name="Michael Kuniega" userId="999f7fd1-0dc3-4cba-81fd-6a42a8d75a98" providerId="ADAL" clId="{D2B8326A-1966-418C-B393-EA08FFBA8381}" dt="2024-08-06T01:25:09.447" v="930" actId="20577"/>
          <ac:spMkLst>
            <pc:docMk/>
            <pc:sldMk cId="442437005" sldId="275"/>
            <ac:spMk id="152579" creationId="{00000000-0000-0000-0000-000000000000}"/>
          </ac:spMkLst>
        </pc:spChg>
      </pc:sldChg>
      <pc:sldChg chg="addSp delSp modSp add mod">
        <pc:chgData name="Michael Kuniega" userId="999f7fd1-0dc3-4cba-81fd-6a42a8d75a98" providerId="ADAL" clId="{D2B8326A-1966-418C-B393-EA08FFBA8381}" dt="2024-08-06T01:29:14.636" v="1031" actId="1076"/>
        <pc:sldMkLst>
          <pc:docMk/>
          <pc:sldMk cId="821899706" sldId="276"/>
        </pc:sldMkLst>
        <pc:spChg chg="mod">
          <ac:chgData name="Michael Kuniega" userId="999f7fd1-0dc3-4cba-81fd-6a42a8d75a98" providerId="ADAL" clId="{D2B8326A-1966-418C-B393-EA08FFBA8381}" dt="2024-08-06T01:28:27.704" v="1022" actId="1035"/>
          <ac:spMkLst>
            <pc:docMk/>
            <pc:sldMk cId="821899706" sldId="276"/>
            <ac:spMk id="2" creationId="{B55CA650-D2E1-40B7-A0D0-852140ED3863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5" creationId="{5A03EDD4-487A-FC1D-CC4A-FA767B460A73}"/>
          </ac:spMkLst>
        </pc:spChg>
        <pc:spChg chg="del">
          <ac:chgData name="Michael Kuniega" userId="999f7fd1-0dc3-4cba-81fd-6a42a8d75a98" providerId="ADAL" clId="{D2B8326A-1966-418C-B393-EA08FFBA8381}" dt="2024-08-06T01:28:36.151" v="1024" actId="478"/>
          <ac:spMkLst>
            <pc:docMk/>
            <pc:sldMk cId="821899706" sldId="276"/>
            <ac:spMk id="6" creationId="{BEE184BB-CDFC-46A6-5A24-2119EF3196B4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7" creationId="{F9963244-113B-4D18-4198-B827FA9799B3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8" creationId="{6B147421-49DA-900E-1756-E3108C667134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9" creationId="{846C1F95-98A5-AE09-8571-F4F014A941B6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10" creationId="{835A174A-FB9F-FD95-4FC9-EA1B1BC66ECC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11" creationId="{2667AED8-A72E-B622-5879-6C52A3F29237}"/>
          </ac:spMkLst>
        </pc:spChg>
        <pc:spChg chg="del">
          <ac:chgData name="Michael Kuniega" userId="999f7fd1-0dc3-4cba-81fd-6a42a8d75a98" providerId="ADAL" clId="{D2B8326A-1966-418C-B393-EA08FFBA8381}" dt="2024-08-06T01:28:36.151" v="1024" actId="478"/>
          <ac:spMkLst>
            <pc:docMk/>
            <pc:sldMk cId="821899706" sldId="276"/>
            <ac:spMk id="15" creationId="{51C5C7DF-68D5-3BD0-FD67-2F3673EE7CBF}"/>
          </ac:spMkLst>
        </pc:spChg>
        <pc:spChg chg="del">
          <ac:chgData name="Michael Kuniega" userId="999f7fd1-0dc3-4cba-81fd-6a42a8d75a98" providerId="ADAL" clId="{D2B8326A-1966-418C-B393-EA08FFBA8381}" dt="2024-08-06T01:28:36.151" v="1024" actId="478"/>
          <ac:spMkLst>
            <pc:docMk/>
            <pc:sldMk cId="821899706" sldId="276"/>
            <ac:spMk id="16" creationId="{D502043C-2C99-76D2-89B2-67AEF4113349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17" creationId="{D6F642F2-8B49-0887-DC9C-313B2F156071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18" creationId="{232955BC-082B-6501-00D4-013E3A94CF8B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19" creationId="{D5BD9F2F-C655-6A87-CA55-04B4DF8E2C77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20" creationId="{DE2137EC-8718-195A-4B47-37B58EAAC9E8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21" creationId="{0F0C375D-0B1A-A7A5-667D-119E0ED4DF37}"/>
          </ac:spMkLst>
        </pc:spChg>
        <pc:spChg chg="mod">
          <ac:chgData name="Michael Kuniega" userId="999f7fd1-0dc3-4cba-81fd-6a42a8d75a98" providerId="ADAL" clId="{D2B8326A-1966-418C-B393-EA08FFBA8381}" dt="2024-08-06T01:28:54.148" v="1026"/>
          <ac:spMkLst>
            <pc:docMk/>
            <pc:sldMk cId="821899706" sldId="276"/>
            <ac:spMk id="22" creationId="{AC20F506-8A18-0AE1-0648-899F71C73E60}"/>
          </ac:spMkLst>
        </pc:spChg>
        <pc:spChg chg="del">
          <ac:chgData name="Michael Kuniega" userId="999f7fd1-0dc3-4cba-81fd-6a42a8d75a98" providerId="ADAL" clId="{D2B8326A-1966-418C-B393-EA08FFBA8381}" dt="2024-08-06T01:28:41.070" v="1025" actId="478"/>
          <ac:spMkLst>
            <pc:docMk/>
            <pc:sldMk cId="821899706" sldId="276"/>
            <ac:spMk id="30" creationId="{BF6A1F5C-D313-9780-7B03-464EC23837F1}"/>
          </ac:spMkLst>
        </pc:spChg>
        <pc:spChg chg="mod">
          <ac:chgData name="Michael Kuniega" userId="999f7fd1-0dc3-4cba-81fd-6a42a8d75a98" providerId="ADAL" clId="{D2B8326A-1966-418C-B393-EA08FFBA8381}" dt="2024-08-06T01:27:23.254" v="940" actId="14100"/>
          <ac:spMkLst>
            <pc:docMk/>
            <pc:sldMk cId="821899706" sldId="276"/>
            <ac:spMk id="69634" creationId="{00000000-0000-0000-0000-000000000000}"/>
          </ac:spMkLst>
        </pc:spChg>
        <pc:grpChg chg="add mod">
          <ac:chgData name="Michael Kuniega" userId="999f7fd1-0dc3-4cba-81fd-6a42a8d75a98" providerId="ADAL" clId="{D2B8326A-1966-418C-B393-EA08FFBA8381}" dt="2024-08-06T01:29:14.636" v="1031" actId="1076"/>
          <ac:grpSpMkLst>
            <pc:docMk/>
            <pc:sldMk cId="821899706" sldId="276"/>
            <ac:grpSpMk id="3" creationId="{19FC4FC3-DBC8-CF7E-5BF3-07A7F51F12E9}"/>
          </ac:grpSpMkLst>
        </pc:grpChg>
        <pc:grpChg chg="mod">
          <ac:chgData name="Michael Kuniega" userId="999f7fd1-0dc3-4cba-81fd-6a42a8d75a98" providerId="ADAL" clId="{D2B8326A-1966-418C-B393-EA08FFBA8381}" dt="2024-08-06T01:28:54.148" v="1026"/>
          <ac:grpSpMkLst>
            <pc:docMk/>
            <pc:sldMk cId="821899706" sldId="276"/>
            <ac:grpSpMk id="4" creationId="{3E51839E-24A7-03DA-85D1-C8505BFE8D5D}"/>
          </ac:grpSpMkLst>
        </pc:grpChg>
        <pc:grpChg chg="del">
          <ac:chgData name="Michael Kuniega" userId="999f7fd1-0dc3-4cba-81fd-6a42a8d75a98" providerId="ADAL" clId="{D2B8326A-1966-418C-B393-EA08FFBA8381}" dt="2024-08-06T01:28:32.162" v="1023" actId="478"/>
          <ac:grpSpMkLst>
            <pc:docMk/>
            <pc:sldMk cId="821899706" sldId="276"/>
            <ac:grpSpMk id="12" creationId="{D52BC099-2AF2-7C7B-A058-8D7C1508A30A}"/>
          </ac:grpSpMkLst>
        </pc:grpChg>
        <pc:grpChg chg="del">
          <ac:chgData name="Michael Kuniega" userId="999f7fd1-0dc3-4cba-81fd-6a42a8d75a98" providerId="ADAL" clId="{D2B8326A-1966-418C-B393-EA08FFBA8381}" dt="2024-08-06T01:28:41.070" v="1025" actId="478"/>
          <ac:grpSpMkLst>
            <pc:docMk/>
            <pc:sldMk cId="821899706" sldId="276"/>
            <ac:grpSpMk id="24" creationId="{4BCC4698-DEFF-5D09-556B-1B1642457E42}"/>
          </ac:grpSpMkLst>
        </pc:grpChg>
      </pc:sldChg>
      <pc:sldChg chg="add del">
        <pc:chgData name="Michael Kuniega" userId="999f7fd1-0dc3-4cba-81fd-6a42a8d75a98" providerId="ADAL" clId="{D2B8326A-1966-418C-B393-EA08FFBA8381}" dt="2024-08-06T01:29:40.265" v="1034" actId="47"/>
        <pc:sldMkLst>
          <pc:docMk/>
          <pc:sldMk cId="948570128" sldId="277"/>
        </pc:sldMkLst>
      </pc:sldChg>
      <pc:sldChg chg="addSp delSp modSp add mod">
        <pc:chgData name="Michael Kuniega" userId="999f7fd1-0dc3-4cba-81fd-6a42a8d75a98" providerId="ADAL" clId="{D2B8326A-1966-418C-B393-EA08FFBA8381}" dt="2024-08-06T01:31:27.267" v="1067" actId="20577"/>
        <pc:sldMkLst>
          <pc:docMk/>
          <pc:sldMk cId="1300409149" sldId="278"/>
        </pc:sldMkLst>
        <pc:spChg chg="mod">
          <ac:chgData name="Michael Kuniega" userId="999f7fd1-0dc3-4cba-81fd-6a42a8d75a98" providerId="ADAL" clId="{D2B8326A-1966-418C-B393-EA08FFBA8381}" dt="2024-08-06T01:29:43.988" v="1036" actId="20577"/>
          <ac:spMkLst>
            <pc:docMk/>
            <pc:sldMk cId="1300409149" sldId="278"/>
            <ac:spMk id="16" creationId="{3D3AF830-E45E-9091-D24A-E469B7F878CA}"/>
          </ac:spMkLst>
        </pc:spChg>
        <pc:spChg chg="del">
          <ac:chgData name="Michael Kuniega" userId="999f7fd1-0dc3-4cba-81fd-6a42a8d75a98" providerId="ADAL" clId="{D2B8326A-1966-418C-B393-EA08FFBA8381}" dt="2024-08-06T01:30:41.487" v="1058" actId="478"/>
          <ac:spMkLst>
            <pc:docMk/>
            <pc:sldMk cId="1300409149" sldId="278"/>
            <ac:spMk id="17" creationId="{0A707CE5-89A6-0F3D-FF37-FDED38AA4179}"/>
          </ac:spMkLst>
        </pc:spChg>
        <pc:spChg chg="add del mod">
          <ac:chgData name="Michael Kuniega" userId="999f7fd1-0dc3-4cba-81fd-6a42a8d75a98" providerId="ADAL" clId="{D2B8326A-1966-418C-B393-EA08FFBA8381}" dt="2024-08-06T01:29:56.894" v="1039" actId="478"/>
          <ac:spMkLst>
            <pc:docMk/>
            <pc:sldMk cId="1300409149" sldId="278"/>
            <ac:spMk id="18" creationId="{BBE3126B-78E2-D915-770A-CA6DE7F830FF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0" creationId="{33A0755A-2F06-BD9B-0480-8DA706A1B45C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1" creationId="{EDDCE67A-6B97-D36C-868E-E1D407ACB2A0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2" creationId="{8903C5B1-1E83-5C45-32A9-89AB84CF0CE5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3" creationId="{C39E8401-2CE9-4375-F5BD-3B0D19FC546C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4" creationId="{A4915DFA-38C6-1309-706E-5EB61FC967CC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5" creationId="{1AF2C386-7998-4A48-B16A-868E156723C5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6" creationId="{44141374-8840-CFEB-2FFC-A0FB3AB6B52D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7" creationId="{9A9A380D-6D39-E0B8-C39B-D9E781C7D666}"/>
          </ac:spMkLst>
        </pc:spChg>
        <pc:spChg chg="mod">
          <ac:chgData name="Michael Kuniega" userId="999f7fd1-0dc3-4cba-81fd-6a42a8d75a98" providerId="ADAL" clId="{D2B8326A-1966-418C-B393-EA08FFBA8381}" dt="2024-08-06T01:30:16.215" v="1040"/>
          <ac:spMkLst>
            <pc:docMk/>
            <pc:sldMk cId="1300409149" sldId="278"/>
            <ac:spMk id="28" creationId="{BA5D4C09-B738-A009-644E-71180F4ED525}"/>
          </ac:spMkLst>
        </pc:spChg>
        <pc:spChg chg="mod">
          <ac:chgData name="Michael Kuniega" userId="999f7fd1-0dc3-4cba-81fd-6a42a8d75a98" providerId="ADAL" clId="{D2B8326A-1966-418C-B393-EA08FFBA8381}" dt="2024-08-06T01:31:27.267" v="1067" actId="20577"/>
          <ac:spMkLst>
            <pc:docMk/>
            <pc:sldMk cId="1300409149" sldId="278"/>
            <ac:spMk id="152579" creationId="{00000000-0000-0000-0000-000000000000}"/>
          </ac:spMkLst>
        </pc:spChg>
        <pc:grpChg chg="del">
          <ac:chgData name="Michael Kuniega" userId="999f7fd1-0dc3-4cba-81fd-6a42a8d75a98" providerId="ADAL" clId="{D2B8326A-1966-418C-B393-EA08FFBA8381}" dt="2024-08-06T01:29:47.834" v="1037" actId="478"/>
          <ac:grpSpMkLst>
            <pc:docMk/>
            <pc:sldMk cId="1300409149" sldId="278"/>
            <ac:grpSpMk id="2" creationId="{2C25D9EB-5CCD-D94F-90AF-BB780152A054}"/>
          </ac:grpSpMkLst>
        </pc:grpChg>
        <pc:grpChg chg="add mod">
          <ac:chgData name="Michael Kuniega" userId="999f7fd1-0dc3-4cba-81fd-6a42a8d75a98" providerId="ADAL" clId="{D2B8326A-1966-418C-B393-EA08FFBA8381}" dt="2024-08-06T01:30:53.056" v="1061" actId="1076"/>
          <ac:grpSpMkLst>
            <pc:docMk/>
            <pc:sldMk cId="1300409149" sldId="278"/>
            <ac:grpSpMk id="19" creationId="{116074E1-7838-8705-DD1E-9D4A2E974E01}"/>
          </ac:grpSpMkLst>
        </pc:grpChg>
      </pc:sldChg>
      <pc:sldChg chg="add del">
        <pc:chgData name="Michael Kuniega" userId="999f7fd1-0dc3-4cba-81fd-6a42a8d75a98" providerId="ADAL" clId="{D2B8326A-1966-418C-B393-EA08FFBA8381}" dt="2024-08-06T01:31:18.034" v="1064" actId="47"/>
        <pc:sldMkLst>
          <pc:docMk/>
          <pc:sldMk cId="3512368289" sldId="279"/>
        </pc:sldMkLst>
      </pc:sldChg>
      <pc:sldChg chg="addSp delSp modSp add mod">
        <pc:chgData name="Michael Kuniega" userId="999f7fd1-0dc3-4cba-81fd-6a42a8d75a98" providerId="ADAL" clId="{D2B8326A-1966-418C-B393-EA08FFBA8381}" dt="2024-08-06T01:33:09.569" v="1176" actId="20577"/>
        <pc:sldMkLst>
          <pc:docMk/>
          <pc:sldMk cId="3711097003" sldId="280"/>
        </pc:sldMkLst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4" creationId="{E7779EE8-78C9-24A8-6764-F52AADEC8048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5" creationId="{11650010-2C53-3388-003B-0ED937BFF07F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6" creationId="{44199B76-B784-30F7-53E2-82B2A6D5EC39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7" creationId="{68E10F22-733C-5501-FB7A-825042ABDC6D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8" creationId="{E69CCD19-7BB2-D119-43D2-14CBFC9FFEBD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9" creationId="{5435A264-CAF9-6621-9C8A-BD1873827E48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10" creationId="{5CA5F533-728D-0106-5DF9-44A87AA97312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11" creationId="{A7193A88-D19E-9D0F-CCE3-6B99B34B1EF4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12" creationId="{258223A6-BE29-34EC-FA5C-029AF305E618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13" creationId="{B4CA6296-60CD-578D-EA74-9E490F147E3D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14" creationId="{76E2B089-E267-DF4A-1F96-EE54EE23878C}"/>
          </ac:spMkLst>
        </pc:spChg>
        <pc:spChg chg="mod">
          <ac:chgData name="Michael Kuniega" userId="999f7fd1-0dc3-4cba-81fd-6a42a8d75a98" providerId="ADAL" clId="{D2B8326A-1966-418C-B393-EA08FFBA8381}" dt="2024-08-06T01:31:34.865" v="1069"/>
          <ac:spMkLst>
            <pc:docMk/>
            <pc:sldMk cId="3711097003" sldId="280"/>
            <ac:spMk id="15" creationId="{E06DBE18-AE13-D971-22FD-5040267B8782}"/>
          </ac:spMkLst>
        </pc:spChg>
        <pc:spChg chg="mod">
          <ac:chgData name="Michael Kuniega" userId="999f7fd1-0dc3-4cba-81fd-6a42a8d75a98" providerId="ADAL" clId="{D2B8326A-1966-418C-B393-EA08FFBA8381}" dt="2024-08-06T01:31:40.506" v="1072" actId="20577"/>
          <ac:spMkLst>
            <pc:docMk/>
            <pc:sldMk cId="3711097003" sldId="280"/>
            <ac:spMk id="16" creationId="{3D3AF830-E45E-9091-D24A-E469B7F878CA}"/>
          </ac:spMkLst>
        </pc:spChg>
        <pc:spChg chg="add mod">
          <ac:chgData name="Michael Kuniega" userId="999f7fd1-0dc3-4cba-81fd-6a42a8d75a98" providerId="ADAL" clId="{D2B8326A-1966-418C-B393-EA08FFBA8381}" dt="2024-08-06T01:33:09.569" v="1176" actId="20577"/>
          <ac:spMkLst>
            <pc:docMk/>
            <pc:sldMk cId="3711097003" sldId="280"/>
            <ac:spMk id="17" creationId="{C1EE7F0E-8F8E-5131-3A8B-6E59C8FB9661}"/>
          </ac:spMkLst>
        </pc:spChg>
        <pc:grpChg chg="add mod">
          <ac:chgData name="Michael Kuniega" userId="999f7fd1-0dc3-4cba-81fd-6a42a8d75a98" providerId="ADAL" clId="{D2B8326A-1966-418C-B393-EA08FFBA8381}" dt="2024-08-06T01:31:38.343" v="1070" actId="1076"/>
          <ac:grpSpMkLst>
            <pc:docMk/>
            <pc:sldMk cId="3711097003" sldId="280"/>
            <ac:grpSpMk id="2" creationId="{F3C1125E-1CE4-748D-138B-316ADDA367A5}"/>
          </ac:grpSpMkLst>
        </pc:grpChg>
        <pc:grpChg chg="mod">
          <ac:chgData name="Michael Kuniega" userId="999f7fd1-0dc3-4cba-81fd-6a42a8d75a98" providerId="ADAL" clId="{D2B8326A-1966-418C-B393-EA08FFBA8381}" dt="2024-08-06T01:31:34.865" v="1069"/>
          <ac:grpSpMkLst>
            <pc:docMk/>
            <pc:sldMk cId="3711097003" sldId="280"/>
            <ac:grpSpMk id="3" creationId="{E43EAC3C-9172-FB27-B116-CBB454EF258E}"/>
          </ac:grpSpMkLst>
        </pc:grpChg>
        <pc:grpChg chg="del">
          <ac:chgData name="Michael Kuniega" userId="999f7fd1-0dc3-4cba-81fd-6a42a8d75a98" providerId="ADAL" clId="{D2B8326A-1966-418C-B393-EA08FFBA8381}" dt="2024-08-06T01:31:34.441" v="1068" actId="478"/>
          <ac:grpSpMkLst>
            <pc:docMk/>
            <pc:sldMk cId="3711097003" sldId="280"/>
            <ac:grpSpMk id="19" creationId="{116074E1-7838-8705-DD1E-9D4A2E974E01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8-27T15:47:31.457"/>
    </inkml:context>
    <inkml:brush xml:id="br0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39107 6359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6T01:05:42.642"/>
    </inkml:context>
    <inkml:brush xml:id="br0">
      <inkml:brushProperty name="width" value="0.175" units="cm"/>
      <inkml:brushProperty name="height" value="0.175" units="cm"/>
      <inkml:brushProperty name="ignorePressure" value="1"/>
    </inkml:brush>
    <inkml:context xml:id="ctx1">
      <inkml:inkSource xml:id="inkSrc1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1" timeString="2024-08-06T01:05:42.643"/>
    </inkml:context>
    <inkml:brush xml:id="br1">
      <inkml:brushProperty name="width" value="0.175" units="cm"/>
      <inkml:brushProperty name="height" value="0.175" units="cm"/>
    </inkml:brush>
  </inkml:definitions>
  <inkml:trace contextRef="#ctx0" brushRef="#br0">97 3085,'0'0,"0"0,-3 0,3 0,0 0,0 0,0 0,0 0,0 0,-15 2,15-2,-17 3,17-3,-2 0,-13 3,15-3,0 0,-3 0,3 0,0 0,-15 3,15-3,0 0,0 0,0 0,0 0,0 0,-2 0,2 0,0 0,-3 0,3 0,0 0,0 0,0 0,0 0,0 0,0 0,0 0,-2 1,2-1,0 0,15-3,-17 4,2-1,0 0,12-2,-12 2,0 0,0 0,13-2,-13 2,0 0,0 0,-2 0,2 0,15-2,-15 2,0 0,0 0,0 0,0 0,0 0,12-2,-12 2,0 0,0 0,15-3,-15 3,15-2,-15 2,15-2,-12 1,12-1,0-1,0 1,-13 2,13-3,0 1,-15 2,15-2,0-1,3 0,-3 1,-15 2,15-2,2-1,-2 1,0-1,2 0,-2 1,0 0,3-1,-3 1,0-1,0 1,17-3,-17 2,0 1,3-1,12-2,0 1,-15 1,2 0,13-1,0-1,-15 3,15-3,0 0,0 0,0 1,-14 1,14-2,0 1,-15 1,15-2,0 1,0-1,0 0,-15 3,15-3,15-2,-30 5,30-6,-15 4,15-3,-15 2,15-2,-15 2,0 0,3 0,12-2,-15 2,-15 3,17-3,-2 0,0 0,3 0,-3 0,0 0,0 1,17-4,-17 3,15-2,0 0,-15 2,15-2,0 0,0 0,3-1,-18 4,15-3,-13 1,13-1,0 0,3 0,-3-1,2 1,13-3,-12 3,-3 0,0 0,17-3,-29 5,12-3,2 1,-2 0,3-1,-3 1,17-3,-17 3,15-2,1-1,1 0,-2 1,-13 1,14-1,-16 2,-13 1,13-1,18-3,-16 3,13-3,2 0,-1 1,1-1,-2 1,3-1,-16 2,15-2,-17 3,18-3,-1 0,1 0,12-1,-13 1,1 0,12-2,-13 2,-17 3,3-1,14-2,1 1,12-3,-13 2,-2 0,18-2,-18 2,0 1,-13 1,13-1,-12 1,14-2,-14 3,14-3,-14 3,12-3,2 0,1 0,-1 0,-2 1,-12 1,-3 1,17-3,-17 3,18-3,-1 0,-2 1,0-1,18-2,-18 3,0-1,2 0,-14 3,12-3,0 1,2-1,-2 0,18-2,-18 2,2 1,-2-1,3 0,-16 3,1-1,12-1,2-1,1 0,12-2,-13 2,16-2,-16 2,13-2,-27 4,14-1,-2-1,3 0,14-2,-17 2,3 0,12-1,-13 1,16-3,-31 6,30-5,-14 2,-3 0,2 0,16-2,-1 0,-14 2,12-2,-13 2,1 0,12-2,-13 2,13-1,-12 1,-1 0,1 0,12-2,-13 2,1 0,-16 3,1-1,12-1,2-1,1 0,-1 0,13-2,-12 2,12-2,-13 2,-17 3,18-3,-16 3,13-3,-12 3,12-3,2 0,-2 1,3-1,-1 0,1 0,-1 0,-17 3,17-3,1 0,-1 0,1 1,14-4,-17 4,0-1,3 0,-1 0,-17 3,3 0,14-3,-17 3,18-3,-3 0,-13 3,13-3,3 0,-3 1,0-1,0 1,-13 1,13-1,-12 1,-3 1,15-2,-13 1,-1 1,16-3,-15 3,-2 0,16-3,-29 5,13-2,2-1,1 1,-3 0,2-1,1 1,-3-1,2 1,-2 0,18-3,-18 3,2-1,13-1,-12 1,-1 1,-2 0,3-1,-3 1,-13 2,16-3,-18 3,2 0,15-2,-1 0,1-1,-2 1,0 0,17-3,-1 1,-14 1,-2 1,17-3,-16 3,-1 0,-13 2,-2 0,15-2,3-1,-18 3,15-2,0 0,0 0,0 0,2-1,-14 3,12-2,-13 2,1 0,12-2,-13 2,-2 0,17-3,-17 3,3 0,12-2,-15 2,17-2,-14 2,12-2,2-1,-14 3,-3 0,17-2,-32 4,18-2,-3 0,-15 3,2-1,-2 1,0 0,0-1,3 0,-3 1,0 0,0-1,-15 3,15-2,-15 2,15-2,-15 2,0 0,17-3,-17 3,15-3,-15 3,0 0,15-2,-15 2,0 0,15-2,-15 2,0 0,0 0,0 0,15-3,-15 3,2 0,-2 0,0 0,15-2,-15 2,0 0,15-3,-15 3,0 0,-12 2,-16 3</inkml:trace>
  <inkml:trace contextRef="#ctx1" brushRef="#br1">31 3033 3072,'0'0'1216,"0"0"-640,0 0 32,0 0 576,0 0-160,0 0-32,0 0-480,0 0-160,0 0-224,0 0-96,0 0 64,0 0-64,0 0 64,0 0 128,0 16 128,-15-16-64,15 0 64,0 15-128,0-15-64,0 0-64,0 0 0,0 0 128,0 16 128,0-16-64,0 0 0,0 0-32,0 0 64,0 0 256,0 0 96,0 0-128,0 0-64,0 0-160,0 0 32,0 0-193,0 0-31,-16 0-128,16-16-32,16 16 32,-16 0 0,0 0 128,15 0 160,-15-15-32,15 15 32,1 0-96,-16-16-32,15 1-192,1 15 32,-1-15 128,1 15 64,-1-16 0,0 1-32,1-16-32,-1 16 64,16-16-32,-16 0 64,1 16 0,-1-16 32,-15 0-64,16 0-32,-1 0-32,0 1-64,1-1-64,-1 0 32,1 0 32,-1 0-32,0 1 64,1-1-128,-1 15-64,1-15 64,-1 16 64,0 0 0,1-1-32,-1 1 32,-15-16 32,16 16 32,-1-1 32,0 1-64,1-1-64,-1 16 32,1-15-32,-1 0 0,-15 15 0,15-16 0,-15 16 0,0 0 0,0-15 64,0 15-32,0 0-32,0-16-64,0 16 32,0 0-32,16 0 0,-16-15-352,0 15-224,0 0-992,0 0-479,0 15-2753,15-15-1280,1 16 3136</inkml:trace>
  <inkml:trace contextRef="#ctx1" brushRef="#br1" timeOffset="1">31 3248 4992,'0'0'1920,"0"-15"-1024,0 0-416,0 15 576,0 0 128,0 0 64,0 0-128,0 0-32,0 0-608,0 0 0,0 0 32,0 0-128,0 0 32,0 0-193,0 0 33,0 0 128,0 0 64,0 0 32,0 0 128,0 0-160,0 0 64,0 0-224,0 0-96,0 0-96,0-16-96,0 16 160,0 0 32,0 0 0,0 0-32,0 0 32,15 0 96,-15 0-64,16 0 32,-16 16-96,15-16 64,16 15-128,-16 0 0,1 1-32,15-1-64,-16-15 160,0 16 128,1-1-160,15-15 0,-16 15-64,0 16 32,1-15 0,15-1 96,-16 0-32,16 1 64,-16-1-192,16 16-96,0-16 96,0 16 96,-1 0-32,17-16-64,-17 16 128,17-15 32,-17-1-160,17 0 0,-17 1-96,17-1 0,-17 0 128,-14 1 96,15-1 0,-16-15 64,1 16-128,-1-1-64,0 0 0,1-15 32,-1 16-96,1-1-64,-16 1 128,15-16 32,0 15 0,1-15-64,-1 15 32,1 1-32,-16-16 0,15 0 0,0 15 0,-15-15 64,16 0 32,-16 16 96,15-1-96,-15-15-64,0 0-96,16 0 32,-16 15 32,15-15 64,-15 0-96,0 0 0,15 0 32,-15 0 64,0 0-32,16 0-32,-16 0 96,0 0 0,0 0-320,0 0-160,0 0-960,-16 16-3680,32-1-639,-16 1 383</inkml:trace>
  <inkml:trace contextRef="#ctx1" brushRef="#br1" timeOffset="2">15718 62 6016,'0'15'2272,"-16"-15"-1216,1 16-448,15-16 672,0 0-96,0 0 96,0 0-224,0 0 0,0-16-608,0 16-129,0 0-63,-16 0 0,16 0 64,0 0 128,-15 0 96,15 0-96,-15 0 0,15 0-128,0 0 32,0 0 96,0 0 32,0-15-192,0 15-32,0-15-64,0 15 32,0-16-192,0 16-32,0 0 0,-16-15 64,16 15 32,0 0 96,0 0-96,0 0 0,0 0-32,0 0-64,16-16 32,-16 16 32,0 16-32,15-16 64,16 0-64,-16 0-32,16 0 96,0 15 0,-16-15 32,16 16 0,0-1-64,-16 0 32,1-15-64,14 16 64,-14-1-64,15-15-32,-1 15 160,1-15 32,-15 16-64,14-1-96,1 1 0,0-1 32,0 16-96,0-16-64,-1 16 64,1-16 64,-15 1 0,-1-1 64,0 1-64,1-1-32,-1 0 96,1 1 0,-16-16-128,15 15 32,0-15 0,-15 16 64,16-16 32,-1 0 32,-15 15-64,0-15-64,16 0 32,-16 0-32,0 0 0,0 0 0,0 0 0,0 0 0,0 0 0,0 0 64,0 0-96,15 0 0,-15 0 32,0 0 64,0 0-32,0 0-32,16 0 32,-16 0-32,0 0-96,0 0 64,0 0 32,0 0 64,0 0 32,0 0 32,0 0-160,0 0 32,0 0-64,0 0 0,0 0 64,0 0 64,0 0-32,0 0-32,0 0 32,0 0 32,0 0-96,0 0 0,0 0-32,0 0 0,0 0 64,0 0 64,0 0-32,0 0-32,-16 0 32,16 0 32,0 0-96,-15 0-64,15 15 64,-16 16 64,1 0 0,-16 15-32,16 0 32,-16 0-32,0-15 0,0 15 0,16-15 0,-16 31 0,16-16 0,-16 0 0,15 0 0,-14 1 0,14-1 0,1 0 0,15-15-96,-16-16 64,1 16 32,15-16 0,0 1 0,-15-1 64,15 0-96,0 1 0,0-16 32,0 15 0,-16 1 0,16-16 64,0 0-32,0 0-32,0 0 32,0 0-32,0 0 0,0 0 0,0 0-96,0 0 64,0 0 32,0 0 0,0 0-288,0 0-64,0 0-800,0 0-352,0 0-1344,16 15-4031</inkml:trace>
  <inkml:trace contextRef="#ctx1" brushRef="#br1" timeOffset="3">3495 2402 7040,'-16'0'2624,"16"-15"-1408,0 15-864,0 0 736,0 0-352,-15 0-32,15 0-288,0 0 0,0 0-256,-15 0 32,15 0 128,0 0 96,-16 0 64,16 0-65,0 0 1,-15 0-32,-1 0 0,16 0-128,-15 0 0,15 0-160,-15 15 0,-1-15-32,16 0-64,-15 15 32,15 16-32,0-15-96,0 14 64,0 1 32,0 0 64,0 0-96,15 15 0,1-31 32,-1 16 0,0-15 0,16-16 0,-15 15-96,-1-30 64,0-1 32,1 1 0,-1-31 0,0 15 64,1-15-96,-16 15-64,0 0 128,0 0 96,0 16 32,0-16 64,-16-15-128,1 30 0,0-14-32,-16 14 32,-15-15-64,15 31-32,-15 0 32,15 16 32,-15-1-96,15 16 0,0 15 32,16 31 64,15-15-96,0-1-64,15 1 64,1 0 0,14-16 32,-14-15 0,-1-16-96,31 0 64,1-15 32,-17 0 0,-14 0 0,15-30 0,15-17 128,-16-14 64,1-1-160,0 1 0,-16 14-32,-15 1 0,16 0 0,-32 0 64,16-16 32,-15 0 32,-16 32-160,0-1 32,1 15-64,-32 16 0,-15 16 0,16 15 0,-1 15 64,31 0 64,16 0-96,-1 16 0,1 30-32,15-30 0,31 0 64,-16-32 0,16 1 0,15-15 0,0-1 0,-15 0 0,15-15 0,-15-15 0,15 0 64,-15-32 32,15-14-32,0-16-64,-30 15 32,-1 16-32,-15 15 0,-15 0 64,15 1-32,-31-1-32,-15-16 32,0 32-32,15 0-96,-31 30 64,1 31-32,30 1 0,0-1 0,16 15 0,15 1 0,0 0 0,15-1 64,16 1 64,0-16-96,0 0-64,-1-15 64,1-16 64,31 1 0,-1-16-32,-15-16 96,-15 1 0,0 0-32,0-16-64,-16 0 32,-15-15 32,16 0-32,-32-1 64,1 17-128,-16-17-64,0-14 64,-15 30 0,0 16-64,0 15 64,30 0-32,-14 46 0,-1 0 64,15 16 64,1-16-96,30 15 0,-15-14-32,16-1 0,15 15 64,-1-14 64,-14-32-32,14 0-32,-14 1 96,15-32 0,15 1 160,-15-31 96,-1-16-128,-30 16 32,16 15-160,-16-30 0,-16 14-32,1-14-64,0 15 32,-16-16-32,15 16-96,-30 15 0,-15 0-32,15 47 96,-1-1-64,32 31-32,0-15 96,15 15 64,15 31-64,0-15-64,16-1 64,-15-30 64,-1 0-160,16-16-32,-1 1 64,-14-16 96,-1 0 160,16-31 64,-16-15 32,1 0 64,-16 15-160,0-15-32,0-1-64,-16 1-64,1 0-64,-16 0-32,-30-16-96,-1 31-32,31 16-32,-15 30 64,0 1-32,15 61 64,16-31-64,15 31 0,15 46-160,1-46 0,-1-15 192,16-16 160,15 16 64,-31-16 64,16-15 64,-15-16 64,14-15 32,1-15 64,0-16-96,0 0-64,-16 16 0,0-47-32,1-15 0,-16 0 0,-16 0-64,1 31-64,15 0 32,-31-1 32,16 1-96,-31 15-64,0 1-32,-1 30 0,1 15 0,31 31 96,-16-15-64,31 15-32,-15 0 0,30 1 96,16 30 0,15-16 32,-15-15 0,0 1 0,-1-17-96,-14-14 64,-1-1 96,0-15 96,1 0-64,-1-31-64,1-30 0,-16-1-32,15-15 0,-15 31 64,0 0-96,-15-16 0,-16-15-32,0 31 0,0 15 0,-30 16-64,30 15 0,-15 15 0,-16 31 0,31 16 0,1 0 0,14-16 96,16 46 0,16-30 32,-1-16 0,16-15 0,0 15 0,15-31 64,-15 16-96,-1-31 0,1-15 96,15 15 96,-30-46 64,14-1 96,-14-14-160,-1-16-96,-15 15-32,0 1 32,0-16-96,-31 15 0,1 16-192,-16 15-96,-16 15 96,31 32 128,0-1-96,-15 32 64,31-1 0,-16 31-32,16 15-32,-1-30 32,16-1 96,16-14 96,-1-1-64,16-15-64,30-1 128,-14-14 96,-1-32 32,-15 1 0,-1-16 96,-14-15 96,-1-16-128,-15 32-64,15-1 0,-30-15-32,0-16-160,-16 16 32,-15 30 0,15 1 64,-15 15-192,0 31 32,15 0-128,15 15 64,1 0 32,15-15-32,0 0 32,15-16 96,16 16 0,-15-16 32,14 1-96,1-32 64,15 1-832,-15-1-287,0-14-3585</inkml:trace>
  <inkml:trace contextRef="#ctx1" brushRef="#br1" timeOffset="4">3942 3033 6400,'0'-15'2368,"0"15"-1280,-16-16-352,16 16 768,0 0-288,0 0 0,-15 0-128,15 0 31,-16 0-607,16 0 192,-30 0 64,14 16-32,1-16 0,-16 15-256,16 16-128,-1 15-64,-15 31-32,0 0-128,1 15-96,-1 16 0,15 0-32,-14-1 0,-1-14 0,15-1 0,-14-15 0,-1-15 0,15-1 64,1-30-96,0 0 0,15-16-32,-16 1-64,16-16 96,0 0 64,0 0-160,0 0 32,0 0-736,16-16-256,-16 16-672,0 0-223,15-15-2817</inkml:trace>
  <inkml:trace contextRef="#ctx1" brushRef="#br1" timeOffset="5">3033 3187 7808,'0'-16'2880,"-16"1"-1536,16 30-864,0 1 832,0-32-288,0 16-32,0 0-353,0 16-159,0-1-256,0-15 128,16 16 128,-1-1-32,16 16 64,0-16-96,15 16 64,0-16-64,16 32 64,-16-16-192,16 15-96,61 46-32,-16 16 32,1-16-32,-15-15 0,-1-15-32,-46-31 0,-15 0 0,15 15 0,-15-15-160,15-1 32,-15 1 0,-16-15 0,16-16 0,-31 0 64,15 15-896,-15-15-288,0 15-1632,16-15-639,-16 0-1473</inkml:trace>
  <inkml:trace contextRef="#ctx1" brushRef="#br1" timeOffset="6">9421 1617 6400,'0'-15'2464,"0"15"-1344,0-31-896,0 31 576,0-15-288,0 15 32,0-16-192,0 1 32,-15 0-224,15 15 128,-15-16 96,15 1 224,-16-1 96,1 16-96,-1 0-32,1 0-193,0 0 1,-16 0-224,15 31-96,1-15-32,0 30 32,-1-15-96,16-1 0,-15 17 32,30-1 0,-15-15 0,16 15 0,-1-15-96,16 0 64,-16-1 32,16-14 0,-16-1 0,1-30 0,15 15 0,-16-31 64,0 16 32,16-16 32,-15-15-64,-16-1-64,15 16 32,-15-15 32,0 0-96,-15 0 0,15 0 32,-31-1 0,15 17 0,-30-1 0,15 15-96,1 16 64,-1 0 32,-15 31 64,15 0-32,15 15-32,1-15-64,15 31-32,0-1 64,15 1 0,1 0 32,15-16 64,-1 0-32,-14-15-32,15-16 160,-1-15 128,1-15-160,0-16-64,0 16 96,0-32 32,-16 1-160,0-16-64,1 16 0,-32-31 64,1-15 64,15 15 32,-31 0-160,0 46-32,16 0 96,-16 31 32,0 0-96,1 16-32,14 14-64,-15 32 0,16-16 96,15 16 64,0-16 0,15 16-32,-15-16-64,31 0-32,-15 0-32,-1-15 96,16-15 0,0-1 96,-1-15 32,-14-15 32,15-1-64,-16-30-64,16 30 96,-31-30 64,15 0-128,-30 0-32,15 0 0,-16-1 0,1 1-160,-16 15 32,16 1 0,-16 30 64,0 0 32,0 15 32,1 16 0,14 15 0,1-15 0,30 30 0,-15-14-96,16-1 0,-1 0 64,0 0 0,1-15 32,15 0 64,-1-16-32,-14-15 64,15 0 0,-1-15 96,-14 0-32,15-32 0,-16 16-96,-15-15-64,0 15 32,0-15 32,-15 15-32,-1-15-32,-15 31-64,16-1 32,0 16-32,-16 16 0,15-1 64,1 31 0,15-30-160,0 30 32,0-15 64,0 0 32,0-1 32,15 1 0,1-15 0,15-16 0,-1 0 0,1 0 64,0 0-32,0-31 64,-16 15 0,0-30 32,1 15-160,-16 1 32,0 14 64,-31-15 32,16 1-128,-16 14 32,16 1-64,-32-1 0,32 16-96,-16 16-32,0-1 96,16 16 32,0 0-32,15 15 64,0-15 32,0 15 0,15-15-96,0 0 0,-15 0 128,31-31 32,0 15 0,0-15 32,-16 0-64,16-15-32,-16-1 96,1-15 0,-1 0-128,-15 1-32,0-1 96,-31-15 96,16-1-32,0 17-64,-16-1-96,0 31-32,16-16-32,-1 32 96,-15-16-160,16 31 64,0-1 0,15 32-32,0-16 128,0 0 64,0-15-64,15 0 0,0 0 32,16-16 0,-15 1 0,14-16 64,1 0-32,0-16-32,0 16 32,-16-30 32,0 14-32,-15-15 64,0 0-64,-15-15-32,0 15 32,-16 1-32,16-17 0,-16 17 0,15 14-96,-14 1 0,-1 15 64,15 31 0,1-1 32,0 17 0,15 14-96,0-15 64,15 16-32,-15-16 0,15 1 64,1-17 0,15-14 0,-16-1 64,16 1-32,0-47 64,-1 15 0,-14-14 96,-1 14 32,-15-45 96,0 30-224,-15-31-128,-1 16 0,1 0 64,0-1-64,-16 1 0,0 31 32,0-1 0,0 16-160,16 16 32,0 15-96,15-1 64,0 1-64,0 31 0,0-31 128,15 15 32,0-15-32,1 0 0,15-16 64,-1-15 64,1 0 0,0-15 64,15 15 0,-15-47 32,-16 16-64,-15 1-64,16-1 32,-32-15-32,1-1-96,-16 17 64,16-17-32,-16 17 0,0 14 0,-15 16-64,0 16-64,15 14 33,0 1 31,0 15-32,16 1 128,15 14 0,0 1-64,15-16 64,1-15 32,-1 0 0,1-16-96,14-30 64,1 15 160,-15-16 64,14 1-64,-14-31-96,-1 15 0,-15-15 32,0-1-32,-15-14-32,-1 15-64,1-16-32,-16 16-32,0 15 0,1 0 0,-17 31 0,32 16 0,-16 14 0,0 1 96,31 15 0,0-15-64,16 31 0,-1-31-160,1 15-64,-1 0-768,16-15-320,0-16-2304</inkml:trace>
  <inkml:trace contextRef="#ctx1" brushRef="#br1" timeOffset="7">9006 2340 6400,'0'-15'2464,"0"15"-1344,0 0-320,0 0 800,-16 0-320,16 0-32,0 0-288,0 0-129,0 0-447,0 0-96,0 0 32,0 0-192,0 0-64,0 0 96,16 0 128,-16 15 32,15 1 64,16-1 0,0 16 0,0 0-128,-1-1-96,1 1 0,15 15 32,-15-15-96,0 15 0,15-15 32,-15 0 0,15 0-64,0-1-64,-15-14 96,15-1 64,1 1 64,-1-16 96,-15 0-32,-1 0 64,1 0-192,0 0-32,-16 0 0,16 0 0,-15-16-64,-16 16-64,15 0 32,0 0 32,1 0-96,-16 0 0,0 0 32,15 0 0,-15 0 0,0-15 64,0 15-96,16 0 0,-16 0 32,0 0 0,15 0 0,-15 0 0,0 0 0,15-16 0,1 1 0,-1-31 0,1 15 0,-1-15 0,0 0 0,16-16 0,-15 16 0,14-16 0,1 32 0,0-17 0,0 17 0,0-1 0,-1 0-576,1 16-160,-15-16-1056,-16 31-384,15-16-2783,-15 1-1761,0 15 3008</inkml:trace>
  <inkml:trace contextRef="#ctx1" brushRef="#br1" timeOffset="8">9822 2833 5120,'15'-30'1920,"-15"30"-1024,0-16-896,0 16 320,0 0 0,0 0 32,0 0 448,0 0 224,0 0-544,-15 0 448,15 0 160,0 16-96,-16-16-32,16 0-160,0 0-129,0 0-223,0 0-32,0 0 32,0 0 32,0 0-64,0 0 64,0 15 96,0 0 96,0 1-160,16 14 32,-16 1-128,30 31 0,-14-16-96,-1 46 32,1-30-64,14 15 0,-14 0-320,-1 0-32,1 0 64,-1 0 64,0-16 0,1-14-64,-16-1-64,15 0 32,-15 0 32,16-30 0,-16 14-96,0-14 0,15-1-640,-15 0-256,0-15-1120,0 0-416,0 0-2815</inkml:trace>
  <inkml:trace contextRef="#ctx1" brushRef="#br1" timeOffset="9">14040 755 7936,'0'-16'2976,"0"16"-1600,-16 0-1248,16 0 672,-15 0-224,15 0 32,0 0-128,-16 0 32,16 16-288,-15-16-64,0 15-32,-1-15 64,16 31 32,-15-16-33,-1 16-31,1 0-96,15 0 32,-15-1-64,15 1 64,0-15-128,15 14 0,-15-14 32,15-1 64,1 16-32,-16-31 64,15 15-128,1-30 0,-16 15 32,15-15 64,0 15-32,1-31 64,-1 0-64,-15-15-32,0 15 32,0-15 32,0 15-32,-15-15-32,-16-16-64,0 1 32,-30 30 96,14 15 32,1 16-32,15 16 32,1-1-64,-1 16 64,15 0-64,-14 15-32,14 0 32,32 16-32,-16-16-96,30 16 64,-14-16-32,30 0 0,-15 0 64,0-31 0,-1 1 64,1-16 32,0 0-128,15-16 32,-30 1 0,14-16 64,-14 1-32,-1-1 64,1-15-64,-32 15 64,16 0-128,-15-15-64,-1 15 128,-14 0 32,-1 0-96,-15 31 32,15 0-64,-15 16 0,15-1 64,0 47 0,0-16 0,31 16 0,-15-1-96,46 1 64,-16-16 32,16 0 0,0-15-96,-1 0 64,1-16 96,0-30 32,0 15-32,0-31-64,-1 0 96,-14-15 0,-1 15-128,1-15 32,-16 0 0,-16-16 0,16 31 0,-31-15 64,16 15-256,-31 16-32,15 0 128,-15 15 96,0 15 32,15 16-32,-15-16-64,30 47-32,16-16 64,0 0 64,16 0-64,14 0 0,1-15 32,0 0 0,0-16 64,0-15 96,-1 0-64,1-15-64,0-16 64,0 0 0,-16 1-32,1-16 32,-1-1-64,-30-14-32,15 15 32,0-1 32,-16 1-32,-15 0-32,1 15 32,-1 31-32,0 0-96,0 16 64,16-1-32,-1 31-64,1 0-64,15 16-32,15-16 32,1 16 64,-1-16 128,16-15 64,-16-16 0,16 0 32,-15 1-64,-1-32-32,16 16 32,-31-30 32,15 14 32,-15-30 32,0 15-64,-15-15-64,15 31 32,-31-16-32,16 0 0,-16 16 64,0-1-32,0 16-32,0 0 32,16 31-32,0 0-96,15 0 64,0-16 32,30 16 0,-14-16-96,-1 16 0,1-15-384,-1-1-64,0 0-863,1-15-321,-16 16-2400</inkml:trace>
  <inkml:trace contextRef="#ctx1" brushRef="#br1" timeOffset="10">13409 2094 9856,'0'0'3680,"0"0"-1984,-15-31-1408,15 31 863,0-15-415,0 15-32,-16 0-128,16 0-64,0 15-256,-15-15-32,15 16 0,0-16 96,-16 15 32,16 0-32,0-15 32,0 0-192,0 16-32,0-16 64,0 0 32,0 0 32,16 0 64,-16 0-96,15 0 32,-15-16-160,16 16-64,-1 0 0,31-15-32,-15 15 0,15-15 0,0-16 64,16 0 32,-16 16-128,16-32 32,-1 17 0,1-1 0,-1 15 0,16-14 0,-15 14 0,-1 1 64,1-1-32,-16 16-32,16 0-64,-16-15 32,0 15 32,-15 0 64,0 0-32,-16 0 64,0 0 64,16 0 64,-15 0-32,-16 0 32,15 15-128,-15 1 0,0-1-96,-15 16-32,15 0 32,-16 0 0,1-1 0,-1 32 0,1 0 0,0 15 0,-1-16 0,1 32 0,0-16-96,15 15 64,-16 0 32,16 1 0,0-16-96,0 15 0,-15 1-32,15-16 96,0-16 64,-16 1 64,16-16-192,0 0 0,16-15-32,-1 0-32,-15-16 128,31-15 64,-16 16 64,16-47 32,0 15-224,15 1 0,-15-16 32,30 16 96,1-16-64,0 16-64,-16-1-96,15 1-32,-30-1-160,15 1 0,-15 15-448,0-15-160,0 15-480,-16-16-192,0 16-799,1 0-353,-16-15-1248</inkml:trace>
  <inkml:trace contextRef="#ctx1" brushRef="#br1" timeOffset="11">13886 2879 6912,'-16'0'2624,"16"0"-1408,-15 31-704,-1-31 704,16 16-288,0-16-64,0 0-128,0 15 0,0-15-416,0 0 383,16-15 225,-16 15 64,15-16 64,-15 1-384,16 15-96,-1-16-256,0 16-128,-15 0 32,16-15 64,-1 15 0,1 0 0,14-15 96,17-1 160,-1 1-96,31-31 64,-16 15-224,16-31-32,-15 16-128,46 0-32,-31-16-32,30 16 32,-30 0-128,16-1 0,-32 1 32,1 15 64,-16 16 32,0-16 32,-15 16-640,0 15-288,-16-16-384,1 16-64,-16 0-1088,15 0-416,-15 0-2591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3136EE-7A01-4E56-83AD-D1351083F93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02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35E45-B090-4C43-B30F-F4E79323D0F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36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3136EE-7A01-4E56-83AD-D1351083F93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35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35E45-B090-4C43-B30F-F4E79323D0F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3136EE-7A01-4E56-83AD-D1351083F93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94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35E45-B090-4C43-B30F-F4E79323D0F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19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35E45-B090-4C43-B30F-F4E79323D0F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1-2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Segments, Rays,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Lines and Planes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98603" y="188182"/>
            <a:ext cx="8495239" cy="50473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4236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Parallel Planes</a:t>
            </a:r>
            <a:endParaRPr lang="en-US" sz="1059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2118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1765" dirty="0">
              <a:solidFill>
                <a:schemeClr val="tx2"/>
              </a:solidFill>
            </a:endParaRPr>
          </a:p>
          <a:p>
            <a:pPr>
              <a:buFontTx/>
              <a:buNone/>
              <a:defRPr/>
            </a:pPr>
            <a:endParaRPr lang="en-US" sz="882" b="1" dirty="0"/>
          </a:p>
          <a:p>
            <a:pPr>
              <a:buFont typeface="Wingdings" pitchFamily="2" charset="2"/>
              <a:buNone/>
              <a:defRPr/>
            </a:pPr>
            <a:endParaRPr lang="en-US" sz="2471" dirty="0">
              <a:solidFill>
                <a:srgbClr val="000000"/>
              </a:solidFill>
            </a:endParaRP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id="{3D3AF830-E45E-9091-D24A-E469B7F87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691442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4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pSp>
        <p:nvGrpSpPr>
          <p:cNvPr id="19" name="Group 43">
            <a:extLst>
              <a:ext uri="{FF2B5EF4-FFF2-40B4-BE49-F238E27FC236}">
                <a16:creationId xmlns:a16="http://schemas.microsoft.com/office/drawing/2014/main" id="{116074E1-7838-8705-DD1E-9D4A2E974E0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43368" y="440549"/>
            <a:ext cx="4504572" cy="5522157"/>
            <a:chOff x="3763" y="2224"/>
            <a:chExt cx="1233" cy="1530"/>
          </a:xfrm>
        </p:grpSpPr>
        <p:sp>
          <p:nvSpPr>
            <p:cNvPr id="20" name="Text Box 10">
              <a:extLst>
                <a:ext uri="{FF2B5EF4-FFF2-40B4-BE49-F238E27FC236}">
                  <a16:creationId xmlns:a16="http://schemas.microsoft.com/office/drawing/2014/main" id="{33A0755A-2F06-BD9B-0480-8DA706A1B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1" y="2518"/>
              <a:ext cx="375" cy="1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" name="Text Box 11">
              <a:extLst>
                <a:ext uri="{FF2B5EF4-FFF2-40B4-BE49-F238E27FC236}">
                  <a16:creationId xmlns:a16="http://schemas.microsoft.com/office/drawing/2014/main" id="{EDDCE67A-6B97-D36C-868E-E1D407ACB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5" y="2518"/>
              <a:ext cx="311" cy="1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AutoShape 22">
              <a:extLst>
                <a:ext uri="{FF2B5EF4-FFF2-40B4-BE49-F238E27FC236}">
                  <a16:creationId xmlns:a16="http://schemas.microsoft.com/office/drawing/2014/main" id="{8903C5B1-1E83-5C45-32A9-89AB84CF0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1" y="2800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3" name="AutoShape 23">
              <a:extLst>
                <a:ext uri="{FF2B5EF4-FFF2-40B4-BE49-F238E27FC236}">
                  <a16:creationId xmlns:a16="http://schemas.microsoft.com/office/drawing/2014/main" id="{C39E8401-2CE9-4375-F5BD-3B0D19FC5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3" y="2989"/>
              <a:ext cx="765" cy="76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4" name="AutoShape 24">
              <a:extLst>
                <a:ext uri="{FF2B5EF4-FFF2-40B4-BE49-F238E27FC236}">
                  <a16:creationId xmlns:a16="http://schemas.microsoft.com/office/drawing/2014/main" id="{A4915DFA-38C6-1309-706E-5EB61FC96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1" y="2224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1AF2C386-7998-4A48-B16A-868E156723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2" y="2525"/>
              <a:ext cx="153" cy="1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b="1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44141374-8840-CFEB-2FFC-A0FB3AB6B5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4" y="2983"/>
              <a:ext cx="215" cy="1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600" b="1" i="1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27" name="Text Box 27">
              <a:extLst>
                <a:ext uri="{FF2B5EF4-FFF2-40B4-BE49-F238E27FC236}">
                  <a16:creationId xmlns:a16="http://schemas.microsoft.com/office/drawing/2014/main" id="{9A9A380D-6D39-E0B8-C39B-D9E781C7D6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7" y="3263"/>
              <a:ext cx="153" cy="1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28" name="Text Box 28">
              <a:extLst>
                <a:ext uri="{FF2B5EF4-FFF2-40B4-BE49-F238E27FC236}">
                  <a16:creationId xmlns:a16="http://schemas.microsoft.com/office/drawing/2014/main" id="{BA5D4C09-B738-A009-644E-71180F4ED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9" y="2238"/>
              <a:ext cx="215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600" b="1" i="1">
                  <a:solidFill>
                    <a:srgbClr val="000000"/>
                  </a:solidFill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0409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98603" y="188182"/>
            <a:ext cx="8495239" cy="50473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4236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Parallel Planes</a:t>
            </a:r>
            <a:endParaRPr lang="en-US" sz="1059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2118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1765" dirty="0">
              <a:solidFill>
                <a:schemeClr val="tx2"/>
              </a:solidFill>
            </a:endParaRPr>
          </a:p>
          <a:p>
            <a:pPr>
              <a:buFontTx/>
              <a:buNone/>
              <a:defRPr/>
            </a:pPr>
            <a:endParaRPr lang="en-US" sz="882" b="1" dirty="0"/>
          </a:p>
          <a:p>
            <a:pPr>
              <a:buFont typeface="Wingdings" pitchFamily="2" charset="2"/>
              <a:buNone/>
              <a:defRPr/>
            </a:pPr>
            <a:endParaRPr lang="en-US" sz="2471" dirty="0">
              <a:solidFill>
                <a:srgbClr val="000000"/>
              </a:solidFill>
            </a:endParaRP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id="{3D3AF830-E45E-9091-D24A-E469B7F87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691442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5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F3C1125E-1CE4-748D-138B-316ADDA367A5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216325"/>
            <a:ext cx="4727276" cy="4105333"/>
            <a:chOff x="4492255" y="3375090"/>
            <a:chExt cx="4558133" cy="3920129"/>
          </a:xfrm>
        </p:grpSpPr>
        <p:grpSp>
          <p:nvGrpSpPr>
            <p:cNvPr id="3" name="Group 9">
              <a:extLst>
                <a:ext uri="{FF2B5EF4-FFF2-40B4-BE49-F238E27FC236}">
                  <a16:creationId xmlns:a16="http://schemas.microsoft.com/office/drawing/2014/main" id="{E43EAC3C-9172-FB27-B116-CBB454EF25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8250" y="3990975"/>
              <a:ext cx="3516313" cy="2667000"/>
              <a:chOff x="1870" y="2144"/>
              <a:chExt cx="2215" cy="1680"/>
            </a:xfrm>
          </p:grpSpPr>
          <p:sp>
            <p:nvSpPr>
              <p:cNvPr id="12" name="AutoShape 5">
                <a:extLst>
                  <a:ext uri="{FF2B5EF4-FFF2-40B4-BE49-F238E27FC236}">
                    <a16:creationId xmlns:a16="http://schemas.microsoft.com/office/drawing/2014/main" id="{258223A6-BE29-34EC-FA5C-029AF305E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2144"/>
                <a:ext cx="2215" cy="1680"/>
              </a:xfrm>
              <a:prstGeom prst="cube">
                <a:avLst>
                  <a:gd name="adj" fmla="val 25000"/>
                </a:avLst>
              </a:prstGeom>
              <a:solidFill>
                <a:srgbClr val="00B0F0"/>
              </a:solidFill>
              <a:ln w="762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3177">
                  <a:solidFill>
                    <a:srgbClr val="040300"/>
                  </a:solidFill>
                </a:endParaRPr>
              </a:p>
            </p:txBody>
          </p:sp>
          <p:sp>
            <p:nvSpPr>
              <p:cNvPr id="13" name="Line 6">
                <a:extLst>
                  <a:ext uri="{FF2B5EF4-FFF2-40B4-BE49-F238E27FC236}">
                    <a16:creationId xmlns:a16="http://schemas.microsoft.com/office/drawing/2014/main" id="{B4CA6296-60CD-578D-EA74-9E490F147E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2144"/>
                <a:ext cx="0" cy="12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14" name="Line 7">
                <a:extLst>
                  <a:ext uri="{FF2B5EF4-FFF2-40B4-BE49-F238E27FC236}">
                    <a16:creationId xmlns:a16="http://schemas.microsoft.com/office/drawing/2014/main" id="{76E2B089-E267-DF4A-1F96-EE54EE2387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0" y="3390"/>
                <a:ext cx="438" cy="4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15" name="Line 8">
                <a:extLst>
                  <a:ext uri="{FF2B5EF4-FFF2-40B4-BE49-F238E27FC236}">
                    <a16:creationId xmlns:a16="http://schemas.microsoft.com/office/drawing/2014/main" id="{E06DBE18-AE13-D971-22FD-5040267B87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3390"/>
                <a:ext cx="17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</p:grpSp>
        <p:sp>
          <p:nvSpPr>
            <p:cNvPr id="4" name="Text Box 14">
              <a:extLst>
                <a:ext uri="{FF2B5EF4-FFF2-40B4-BE49-F238E27FC236}">
                  <a16:creationId xmlns:a16="http://schemas.microsoft.com/office/drawing/2014/main" id="{E7779EE8-78C9-24A8-6764-F52AADEC8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0667" y="3461059"/>
              <a:ext cx="51998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 dirty="0">
                  <a:solidFill>
                    <a:srgbClr val="040300"/>
                  </a:solidFill>
                </a:rPr>
                <a:t>A</a:t>
              </a: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11650010-2C53-3388-003B-0ED937BFF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5068" y="6575024"/>
              <a:ext cx="36832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G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44199B76-B784-30F7-53E2-82B2A6D5EC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255" y="6536930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H</a:t>
              </a: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68E10F22-733C-5501-FB7A-825042ABDC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4894" y="5663932"/>
              <a:ext cx="445494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F</a:t>
              </a:r>
            </a:p>
          </p:txBody>
        </p:sp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E69CCD19-7BB2-D119-43D2-14CBFC9FF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5173" y="5349653"/>
              <a:ext cx="460028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E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5435A264-CAF9-6621-9C8A-BD1873827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3368" y="4325864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D</a:t>
              </a:r>
            </a:p>
          </p:txBody>
        </p:sp>
        <p:sp>
          <p:nvSpPr>
            <p:cNvPr id="10" name="Text Box 21">
              <a:extLst>
                <a:ext uri="{FF2B5EF4-FFF2-40B4-BE49-F238E27FC236}">
                  <a16:creationId xmlns:a16="http://schemas.microsoft.com/office/drawing/2014/main" id="{5CA5F533-728D-0106-5DF9-44A87AA97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4962" y="4551257"/>
              <a:ext cx="48001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C</a:t>
              </a:r>
            </a:p>
          </p:txBody>
        </p:sp>
        <p:sp>
          <p:nvSpPr>
            <p:cNvPr id="11" name="Text Box 22">
              <a:extLst>
                <a:ext uri="{FF2B5EF4-FFF2-40B4-BE49-F238E27FC236}">
                  <a16:creationId xmlns:a16="http://schemas.microsoft.com/office/drawing/2014/main" id="{A7193A88-D19E-9D0F-CCE3-6B99B34B1E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6592" y="3375090"/>
              <a:ext cx="49636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B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1EE7F0E-8F8E-5131-3A8B-6E59C8FB9661}"/>
              </a:ext>
            </a:extLst>
          </p:cNvPr>
          <p:cNvSpPr txBox="1"/>
          <p:nvPr/>
        </p:nvSpPr>
        <p:spPr>
          <a:xfrm>
            <a:off x="104521" y="689869"/>
            <a:ext cx="4168877" cy="571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ABC</a:t>
            </a:r>
          </a:p>
          <a:p>
            <a:pPr marL="514350" indent="-514350">
              <a:buFont typeface="+mj-lt"/>
              <a:buAutoNum type="alphaUcPeriod"/>
            </a:pPr>
            <a:endParaRPr lang="en-US" sz="36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EHD</a:t>
            </a:r>
          </a:p>
          <a:p>
            <a:pPr marL="514350" indent="-514350">
              <a:buFont typeface="+mj-lt"/>
              <a:buAutoNum type="alphaUcPeriod"/>
            </a:pPr>
            <a:endParaRPr lang="en-US" sz="36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EFG</a:t>
            </a:r>
          </a:p>
          <a:p>
            <a:pPr marL="514350" indent="-514350">
              <a:buFont typeface="+mj-lt"/>
              <a:buAutoNum type="alphaUcPeriod"/>
            </a:pPr>
            <a:endParaRPr lang="en-US" sz="36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BCG</a:t>
            </a:r>
          </a:p>
          <a:p>
            <a:pPr marL="514350" indent="-514350">
              <a:buFont typeface="+mj-lt"/>
              <a:buAutoNum type="alphaUcPeriod"/>
            </a:pPr>
            <a:endParaRPr lang="en-US" sz="36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600" b="1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ABF</a:t>
            </a:r>
            <a:endParaRPr lang="en-US" sz="36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UcPeriod"/>
            </a:pPr>
            <a:endParaRPr lang="en-US" sz="2824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109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1" y="228249"/>
            <a:ext cx="557372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of a Line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One Endpoint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Extends Infinitely in One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5587E7B-063D-4A06-8B5B-E71F0144D601}"/>
              </a:ext>
            </a:extLst>
          </p:cNvPr>
          <p:cNvCxnSpPr/>
          <p:nvPr/>
        </p:nvCxnSpPr>
        <p:spPr>
          <a:xfrm>
            <a:off x="5573730" y="0"/>
            <a:ext cx="0" cy="63442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E885DDE-13AD-4F19-B5E6-206588C74B2E}"/>
              </a:ext>
            </a:extLst>
          </p:cNvPr>
          <p:cNvSpPr txBox="1"/>
          <p:nvPr/>
        </p:nvSpPr>
        <p:spPr>
          <a:xfrm>
            <a:off x="5675112" y="228249"/>
            <a:ext cx="651688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of a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Endpoints and All Points Between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Measured</a:t>
            </a:r>
          </a:p>
          <a:p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67692055-D8E1-491C-93C4-6662581EED32}"/>
              </a:ext>
            </a:extLst>
          </p:cNvPr>
          <p:cNvSpPr/>
          <p:nvPr/>
        </p:nvSpPr>
        <p:spPr>
          <a:xfrm>
            <a:off x="7072691" y="3844273"/>
            <a:ext cx="200335" cy="246572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C73429A9-B1AC-4038-BDEA-FB7A75C1BBBD}"/>
              </a:ext>
            </a:extLst>
          </p:cNvPr>
          <p:cNvSpPr/>
          <p:nvPr/>
        </p:nvSpPr>
        <p:spPr>
          <a:xfrm>
            <a:off x="10266241" y="3844273"/>
            <a:ext cx="200335" cy="246572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DA5B21-B3A7-4316-8B7D-8BC043051BD9}"/>
              </a:ext>
            </a:extLst>
          </p:cNvPr>
          <p:cNvSpPr txBox="1"/>
          <p:nvPr/>
        </p:nvSpPr>
        <p:spPr>
          <a:xfrm>
            <a:off x="6940262" y="4080578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8BE466-FF38-4951-987E-44FD751E6FA5}"/>
              </a:ext>
            </a:extLst>
          </p:cNvPr>
          <p:cNvSpPr txBox="1"/>
          <p:nvPr/>
        </p:nvSpPr>
        <p:spPr>
          <a:xfrm>
            <a:off x="10145033" y="4090845"/>
            <a:ext cx="44275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grpSp>
        <p:nvGrpSpPr>
          <p:cNvPr id="3" name="Group 20">
            <a:extLst>
              <a:ext uri="{FF2B5EF4-FFF2-40B4-BE49-F238E27FC236}">
                <a16:creationId xmlns:a16="http://schemas.microsoft.com/office/drawing/2014/main" id="{2F4C712E-F726-CDE9-04F6-634E9A1F1546}"/>
              </a:ext>
            </a:extLst>
          </p:cNvPr>
          <p:cNvGrpSpPr>
            <a:grpSpLocks/>
          </p:cNvGrpSpPr>
          <p:nvPr/>
        </p:nvGrpSpPr>
        <p:grpSpPr bwMode="auto">
          <a:xfrm>
            <a:off x="482925" y="3489955"/>
            <a:ext cx="4486966" cy="1375550"/>
            <a:chOff x="809470" y="5206584"/>
            <a:chExt cx="5681271" cy="1457611"/>
          </a:xfrm>
        </p:grpSpPr>
        <p:cxnSp>
          <p:nvCxnSpPr>
            <p:cNvPr id="6" name="Straight Connector 21">
              <a:extLst>
                <a:ext uri="{FF2B5EF4-FFF2-40B4-BE49-F238E27FC236}">
                  <a16:creationId xmlns:a16="http://schemas.microsoft.com/office/drawing/2014/main" id="{C04496CE-99F4-B960-AB69-B226BB5E447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54243" y="5606321"/>
              <a:ext cx="5336498" cy="14990"/>
            </a:xfrm>
            <a:prstGeom prst="line">
              <a:avLst/>
            </a:prstGeom>
            <a:noFill/>
            <a:ln w="889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3" name="TextBox 22">
              <a:extLst>
                <a:ext uri="{FF2B5EF4-FFF2-40B4-BE49-F238E27FC236}">
                  <a16:creationId xmlns:a16="http://schemas.microsoft.com/office/drawing/2014/main" id="{D252F388-2762-F7CA-53E3-1806243E16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470" y="5651292"/>
              <a:ext cx="514850" cy="83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800"/>
                <a:t>A</a:t>
              </a:r>
            </a:p>
          </p:txBody>
        </p:sp>
        <p:sp>
          <p:nvSpPr>
            <p:cNvPr id="14" name="TextBox 23">
              <a:extLst>
                <a:ext uri="{FF2B5EF4-FFF2-40B4-BE49-F238E27FC236}">
                  <a16:creationId xmlns:a16="http://schemas.microsoft.com/office/drawing/2014/main" id="{B729EC51-7152-6F81-E241-C780FB99BA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9822" y="5833670"/>
              <a:ext cx="556525" cy="83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800"/>
                <a:t>B</a:t>
              </a:r>
            </a:p>
          </p:txBody>
        </p:sp>
        <p:sp>
          <p:nvSpPr>
            <p:cNvPr id="15" name="TextBox 24">
              <a:extLst>
                <a:ext uri="{FF2B5EF4-FFF2-40B4-BE49-F238E27FC236}">
                  <a16:creationId xmlns:a16="http://schemas.microsoft.com/office/drawing/2014/main" id="{990383E3-6E0A-016B-DA71-193BA5532E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4819" y="5219077"/>
              <a:ext cx="49404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>
                  <a:latin typeface="Franklin Gothic Book" pitchFamily="34" charset="0"/>
                </a:rPr>
                <a:t>●</a:t>
              </a:r>
              <a:endParaRPr lang="en-US" sz="4000"/>
            </a:p>
          </p:txBody>
        </p:sp>
        <p:sp>
          <p:nvSpPr>
            <p:cNvPr id="16" name="TextBox 25">
              <a:extLst>
                <a:ext uri="{FF2B5EF4-FFF2-40B4-BE49-F238E27FC236}">
                  <a16:creationId xmlns:a16="http://schemas.microsoft.com/office/drawing/2014/main" id="{0B66F8EE-F346-ABD3-87C9-5863E5CA9E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9416" y="5206584"/>
              <a:ext cx="49404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>
                  <a:latin typeface="Franklin Gothic Book" pitchFamily="34" charset="0"/>
                </a:rPr>
                <a:t>●</a:t>
              </a:r>
              <a:endParaRPr lang="en-US" sz="4000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8FABC97-C9A7-2DA4-4F7D-E420BD887874}"/>
              </a:ext>
            </a:extLst>
          </p:cNvPr>
          <p:cNvCxnSpPr>
            <a:stCxn id="8" idx="6"/>
            <a:endCxn id="9" idx="2"/>
          </p:cNvCxnSpPr>
          <p:nvPr/>
        </p:nvCxnSpPr>
        <p:spPr>
          <a:xfrm>
            <a:off x="7273026" y="3967559"/>
            <a:ext cx="2993215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65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Opposite Rays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COLLINEAR RAYS with the same endpoint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 Form a Line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06D5101B-4048-6BB8-6B9C-D877E3CCBBCA}"/>
              </a:ext>
            </a:extLst>
          </p:cNvPr>
          <p:cNvGrpSpPr>
            <a:grpSpLocks/>
          </p:cNvGrpSpPr>
          <p:nvPr/>
        </p:nvGrpSpPr>
        <p:grpSpPr bwMode="auto">
          <a:xfrm>
            <a:off x="2610644" y="2846933"/>
            <a:ext cx="6970712" cy="1425590"/>
            <a:chOff x="1049309" y="4891794"/>
            <a:chExt cx="6970428" cy="1425621"/>
          </a:xfrm>
        </p:grpSpPr>
        <p:grpSp>
          <p:nvGrpSpPr>
            <p:cNvPr id="6" name="Group 20">
              <a:extLst>
                <a:ext uri="{FF2B5EF4-FFF2-40B4-BE49-F238E27FC236}">
                  <a16:creationId xmlns:a16="http://schemas.microsoft.com/office/drawing/2014/main" id="{038A92D9-0A19-95B0-128C-46B38AA5E5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9309" y="4904283"/>
              <a:ext cx="6970428" cy="1413132"/>
              <a:chOff x="734518" y="4229726"/>
              <a:chExt cx="6970428" cy="1413132"/>
            </a:xfrm>
          </p:grpSpPr>
          <p:cxnSp>
            <p:nvCxnSpPr>
              <p:cNvPr id="9" name="Straight Connector 21">
                <a:extLst>
                  <a:ext uri="{FF2B5EF4-FFF2-40B4-BE49-F238E27FC236}">
                    <a16:creationId xmlns:a16="http://schemas.microsoft.com/office/drawing/2014/main" id="{354AA957-5815-6FE2-8B8C-BDD5F753F0C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734518" y="4601981"/>
                <a:ext cx="6970428" cy="14990"/>
              </a:xfrm>
              <a:prstGeom prst="line">
                <a:avLst/>
              </a:prstGeom>
              <a:noFill/>
              <a:ln w="88900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1507ACBF-975F-1270-11C4-35076793E9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4086" y="4811843"/>
                <a:ext cx="514864" cy="831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4800" dirty="0"/>
                  <a:t>A</a:t>
                </a:r>
              </a:p>
            </p:txBody>
          </p:sp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32389AD5-3819-CF81-25C6-9042A61B1E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4970" y="4784361"/>
                <a:ext cx="556540" cy="831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4800" dirty="0"/>
                  <a:t>B</a:t>
                </a:r>
              </a:p>
            </p:txBody>
          </p:sp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CDA7B68B-BF43-9854-3F5F-1FAA8DC749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4977" y="4229726"/>
                <a:ext cx="494046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4000" dirty="0">
                    <a:latin typeface="Franklin Gothic Book" pitchFamily="34" charset="0"/>
                  </a:rPr>
                  <a:t>●</a:t>
                </a:r>
                <a:endParaRPr lang="en-US" sz="4000" dirty="0"/>
              </a:p>
            </p:txBody>
          </p:sp>
        </p:grpSp>
        <p:sp>
          <p:nvSpPr>
            <p:cNvPr id="7" name="TextBox 11">
              <a:extLst>
                <a:ext uri="{FF2B5EF4-FFF2-40B4-BE49-F238E27FC236}">
                  <a16:creationId xmlns:a16="http://schemas.microsoft.com/office/drawing/2014/main" id="{73D57574-B7DD-095D-7CB3-7B4BCF7BF9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0721" y="5401454"/>
              <a:ext cx="540511" cy="831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800" dirty="0"/>
                <a:t>C</a:t>
              </a:r>
            </a:p>
          </p:txBody>
        </p:sp>
        <p:sp>
          <p:nvSpPr>
            <p:cNvPr id="8" name="TextBox 12">
              <a:extLst>
                <a:ext uri="{FF2B5EF4-FFF2-40B4-BE49-F238E27FC236}">
                  <a16:creationId xmlns:a16="http://schemas.microsoft.com/office/drawing/2014/main" id="{4E0611C9-59D7-119F-3E34-376DA5C7B3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0668" y="4891794"/>
              <a:ext cx="49404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dirty="0">
                  <a:latin typeface="Franklin Gothic Book" pitchFamily="34" charset="0"/>
                </a:rPr>
                <a:t>●</a:t>
              </a: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867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1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69473C6-048E-4DB1-A9C8-6A737A8C1ED1}"/>
                  </a:ext>
                </a:extLst>
              </p14:cNvPr>
              <p14:cNvContentPartPr/>
              <p14:nvPr/>
            </p14:nvContentPartPr>
            <p14:xfrm>
              <a:off x="14165795" y="1917954"/>
              <a:ext cx="159" cy="159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69473C6-048E-4DB1-A9C8-6A737A8C1E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51962" y="1904121"/>
                <a:ext cx="27825" cy="27825"/>
              </a:xfrm>
              <a:prstGeom prst="rect">
                <a:avLst/>
              </a:prstGeom>
            </p:spPr>
          </p:pic>
        </mc:Fallback>
      </mc:AlternateContent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540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THE SEGMENTS AND RAYS IN THE FIGURE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7A248F-32F1-C086-1133-BE194C3F2150}"/>
                  </a:ext>
                </a:extLst>
              </p14:cNvPr>
              <p14:cNvContentPartPr/>
              <p14:nvPr/>
            </p14:nvContentPartPr>
            <p14:xfrm rot="498812">
              <a:off x="3136440" y="1151634"/>
              <a:ext cx="5919120" cy="1496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7A248F-32F1-C086-1133-BE194C3F215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 rot="498812">
                <a:off x="3105122" y="1120314"/>
                <a:ext cx="5981756" cy="155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685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Line 46">
            <a:extLst>
              <a:ext uri="{FF2B5EF4-FFF2-40B4-BE49-F238E27FC236}">
                <a16:creationId xmlns:a16="http://schemas.microsoft.com/office/drawing/2014/main" id="{BF6A1F5C-D313-9780-7B03-464EC23837F1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291276" y="5058083"/>
            <a:ext cx="4150071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4891" y="122238"/>
            <a:ext cx="3441940" cy="608012"/>
          </a:xfrm>
        </p:spPr>
        <p:txBody>
          <a:bodyPr>
            <a:normAutofit fontScale="90000"/>
          </a:bodyPr>
          <a:lstStyle/>
          <a:p>
            <a:r>
              <a:rPr lang="en-US" sz="5294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Lines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5CA650-D2E1-40B7-A0D0-852140ED3863}"/>
              </a:ext>
            </a:extLst>
          </p:cNvPr>
          <p:cNvSpPr txBox="1"/>
          <p:nvPr/>
        </p:nvSpPr>
        <p:spPr>
          <a:xfrm>
            <a:off x="0" y="730250"/>
            <a:ext cx="92686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Intersect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Coplanar (Lie on the Same Plane)</a:t>
            </a:r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BEE184BB-CDFC-46A6-5A24-2119EF3196B4}"/>
              </a:ext>
            </a:extLst>
          </p:cNvPr>
          <p:cNvSpPr>
            <a:spLocks noChangeAspect="1" noChangeShapeType="1"/>
          </p:cNvSpPr>
          <p:nvPr/>
        </p:nvSpPr>
        <p:spPr bwMode="auto">
          <a:xfrm rot="-5400000">
            <a:off x="485264" y="4521201"/>
            <a:ext cx="3556001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2" name="Group 78">
            <a:extLst>
              <a:ext uri="{FF2B5EF4-FFF2-40B4-BE49-F238E27FC236}">
                <a16:creationId xmlns:a16="http://schemas.microsoft.com/office/drawing/2014/main" id="{D52BC099-2AF2-7C7B-A058-8D7C1508A30A}"/>
              </a:ext>
            </a:extLst>
          </p:cNvPr>
          <p:cNvGrpSpPr>
            <a:grpSpLocks noChangeAspect="1"/>
          </p:cNvGrpSpPr>
          <p:nvPr/>
        </p:nvGrpSpPr>
        <p:grpSpPr bwMode="auto">
          <a:xfrm rot="-5400000">
            <a:off x="176522" y="3305967"/>
            <a:ext cx="3037291" cy="2321763"/>
            <a:chOff x="3034" y="2142"/>
            <a:chExt cx="1387" cy="1060"/>
          </a:xfrm>
        </p:grpSpPr>
        <p:sp>
          <p:nvSpPr>
            <p:cNvPr id="13" name="AutoShape 35">
              <a:extLst>
                <a:ext uri="{FF2B5EF4-FFF2-40B4-BE49-F238E27FC236}">
                  <a16:creationId xmlns:a16="http://schemas.microsoft.com/office/drawing/2014/main" id="{7666AF3C-EEF8-435A-DCF9-81949C653D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34" y="2142"/>
              <a:ext cx="1302" cy="1060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14" name="Line 44">
              <a:extLst>
                <a:ext uri="{FF2B5EF4-FFF2-40B4-BE49-F238E27FC236}">
                  <a16:creationId xmlns:a16="http://schemas.microsoft.com/office/drawing/2014/main" id="{1AC4994D-DF46-B9CE-7824-064E4F18708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129" y="2150"/>
              <a:ext cx="12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5" name="Line 44">
            <a:extLst>
              <a:ext uri="{FF2B5EF4-FFF2-40B4-BE49-F238E27FC236}">
                <a16:creationId xmlns:a16="http://schemas.microsoft.com/office/drawing/2014/main" id="{51C5C7DF-68D5-3BD0-FD67-2F3673EE7CBF}"/>
              </a:ext>
            </a:extLst>
          </p:cNvPr>
          <p:cNvSpPr>
            <a:spLocks noChangeAspect="1" noChangeShapeType="1"/>
          </p:cNvSpPr>
          <p:nvPr/>
        </p:nvSpPr>
        <p:spPr bwMode="auto">
          <a:xfrm rot="16200000">
            <a:off x="-337903" y="4780767"/>
            <a:ext cx="2827994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Line 44">
            <a:extLst>
              <a:ext uri="{FF2B5EF4-FFF2-40B4-BE49-F238E27FC236}">
                <a16:creationId xmlns:a16="http://schemas.microsoft.com/office/drawing/2014/main" id="{D502043C-2C99-76D2-89B2-67AEF4113349}"/>
              </a:ext>
            </a:extLst>
          </p:cNvPr>
          <p:cNvSpPr>
            <a:spLocks noChangeAspect="1" noChangeShapeType="1"/>
          </p:cNvSpPr>
          <p:nvPr/>
        </p:nvSpPr>
        <p:spPr bwMode="auto">
          <a:xfrm rot="16200000">
            <a:off x="1425121" y="4842425"/>
            <a:ext cx="2827992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4" name="Group 78">
            <a:extLst>
              <a:ext uri="{FF2B5EF4-FFF2-40B4-BE49-F238E27FC236}">
                <a16:creationId xmlns:a16="http://schemas.microsoft.com/office/drawing/2014/main" id="{4BCC4698-DEFF-5D09-556B-1B1642457E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44321" y="2989307"/>
            <a:ext cx="4474944" cy="2784475"/>
            <a:chOff x="2817" y="2159"/>
            <a:chExt cx="1706" cy="1062"/>
          </a:xfrm>
        </p:grpSpPr>
        <p:sp>
          <p:nvSpPr>
            <p:cNvPr id="25" name="AutoShape 35">
              <a:extLst>
                <a:ext uri="{FF2B5EF4-FFF2-40B4-BE49-F238E27FC236}">
                  <a16:creationId xmlns:a16="http://schemas.microsoft.com/office/drawing/2014/main" id="{72FC6CD9-67D3-C388-0D36-D15F7629B36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17" y="2159"/>
              <a:ext cx="1302" cy="1060"/>
            </a:xfrm>
            <a:prstGeom prst="cube">
              <a:avLst>
                <a:gd name="adj" fmla="val 25000"/>
              </a:avLst>
            </a:prstGeom>
            <a:solidFill>
              <a:srgbClr val="F3C82E">
                <a:lumMod val="75000"/>
              </a:srgbClr>
            </a:solid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7" name="Line 44">
              <a:extLst>
                <a:ext uri="{FF2B5EF4-FFF2-40B4-BE49-F238E27FC236}">
                  <a16:creationId xmlns:a16="http://schemas.microsoft.com/office/drawing/2014/main" id="{522203F7-7EF7-9F8B-0E42-F2F7724B6C1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3017" y="2159"/>
              <a:ext cx="1506" cy="0"/>
            </a:xfrm>
            <a:prstGeom prst="line">
              <a:avLst/>
            </a:prstGeom>
            <a:noFill/>
            <a:ln w="76200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28" name="Line 45">
              <a:extLst>
                <a:ext uri="{FF2B5EF4-FFF2-40B4-BE49-F238E27FC236}">
                  <a16:creationId xmlns:a16="http://schemas.microsoft.com/office/drawing/2014/main" id="{1AE16556-E3E6-5063-4FF7-3D3763668D3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2823" y="2415"/>
              <a:ext cx="1414" cy="16"/>
            </a:xfrm>
            <a:prstGeom prst="line">
              <a:avLst/>
            </a:prstGeom>
            <a:noFill/>
            <a:ln w="76200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29" name="Line 46">
              <a:extLst>
                <a:ext uri="{FF2B5EF4-FFF2-40B4-BE49-F238E27FC236}">
                  <a16:creationId xmlns:a16="http://schemas.microsoft.com/office/drawing/2014/main" id="{276159D6-7518-5436-F74A-6FA50B1C215A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2817" y="3221"/>
              <a:ext cx="1413" cy="0"/>
            </a:xfrm>
            <a:prstGeom prst="line">
              <a:avLst/>
            </a:prstGeom>
            <a:noFill/>
            <a:ln w="76200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1722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98603" y="188182"/>
            <a:ext cx="8495239" cy="50473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4236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A LINE PARALLEL TO THE GIVEN LINE </a:t>
            </a:r>
            <a:endParaRPr lang="en-US" sz="1059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2118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1765" dirty="0">
              <a:solidFill>
                <a:schemeClr val="tx2"/>
              </a:solidFill>
            </a:endParaRPr>
          </a:p>
          <a:p>
            <a:pPr>
              <a:buFontTx/>
              <a:buNone/>
              <a:defRPr/>
            </a:pPr>
            <a:endParaRPr lang="en-US" sz="882" b="1" dirty="0"/>
          </a:p>
          <a:p>
            <a:pPr>
              <a:buFont typeface="Wingdings" pitchFamily="2" charset="2"/>
              <a:buNone/>
              <a:defRPr/>
            </a:pPr>
            <a:endParaRPr lang="en-US" sz="2471" dirty="0">
              <a:solidFill>
                <a:srgbClr val="000000"/>
              </a:solidFill>
            </a:endParaRP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2C25D9EB-5CCD-D94F-90AF-BB780152A054}"/>
              </a:ext>
            </a:extLst>
          </p:cNvPr>
          <p:cNvGrpSpPr>
            <a:grpSpLocks/>
          </p:cNvGrpSpPr>
          <p:nvPr/>
        </p:nvGrpSpPr>
        <p:grpSpPr bwMode="auto">
          <a:xfrm>
            <a:off x="4913527" y="878051"/>
            <a:ext cx="5472676" cy="5297622"/>
            <a:chOff x="4492255" y="3375090"/>
            <a:chExt cx="4558133" cy="3920129"/>
          </a:xfrm>
        </p:grpSpPr>
        <p:grpSp>
          <p:nvGrpSpPr>
            <p:cNvPr id="3" name="Group 9">
              <a:extLst>
                <a:ext uri="{FF2B5EF4-FFF2-40B4-BE49-F238E27FC236}">
                  <a16:creationId xmlns:a16="http://schemas.microsoft.com/office/drawing/2014/main" id="{DE01D463-8FFA-1D0B-EE80-AF90558901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8250" y="3990975"/>
              <a:ext cx="3516313" cy="2667000"/>
              <a:chOff x="1870" y="2144"/>
              <a:chExt cx="2215" cy="1680"/>
            </a:xfrm>
          </p:grpSpPr>
          <p:sp>
            <p:nvSpPr>
              <p:cNvPr id="12" name="AutoShape 5">
                <a:extLst>
                  <a:ext uri="{FF2B5EF4-FFF2-40B4-BE49-F238E27FC236}">
                    <a16:creationId xmlns:a16="http://schemas.microsoft.com/office/drawing/2014/main" id="{263E9311-23E4-A499-BEF3-57DCC12128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2144"/>
                <a:ext cx="2215" cy="1680"/>
              </a:xfrm>
              <a:prstGeom prst="cube">
                <a:avLst>
                  <a:gd name="adj" fmla="val 25000"/>
                </a:avLst>
              </a:prstGeom>
              <a:solidFill>
                <a:srgbClr val="00B0F0"/>
              </a:solidFill>
              <a:ln w="762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3177">
                  <a:solidFill>
                    <a:srgbClr val="040300"/>
                  </a:solidFill>
                </a:endParaRPr>
              </a:p>
            </p:txBody>
          </p:sp>
          <p:sp>
            <p:nvSpPr>
              <p:cNvPr id="13" name="Line 6">
                <a:extLst>
                  <a:ext uri="{FF2B5EF4-FFF2-40B4-BE49-F238E27FC236}">
                    <a16:creationId xmlns:a16="http://schemas.microsoft.com/office/drawing/2014/main" id="{831BF358-379D-6B2E-A0A3-25657C607A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2144"/>
                <a:ext cx="0" cy="12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14" name="Line 7">
                <a:extLst>
                  <a:ext uri="{FF2B5EF4-FFF2-40B4-BE49-F238E27FC236}">
                    <a16:creationId xmlns:a16="http://schemas.microsoft.com/office/drawing/2014/main" id="{B4463445-5D62-F6B3-1B8C-F54E66E8C4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0" y="3390"/>
                <a:ext cx="438" cy="4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15" name="Line 8">
                <a:extLst>
                  <a:ext uri="{FF2B5EF4-FFF2-40B4-BE49-F238E27FC236}">
                    <a16:creationId xmlns:a16="http://schemas.microsoft.com/office/drawing/2014/main" id="{4F5A782A-0608-05C2-0139-6673AE956C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3390"/>
                <a:ext cx="17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</p:grpSp>
        <p:sp>
          <p:nvSpPr>
            <p:cNvPr id="4" name="Text Box 14">
              <a:extLst>
                <a:ext uri="{FF2B5EF4-FFF2-40B4-BE49-F238E27FC236}">
                  <a16:creationId xmlns:a16="http://schemas.microsoft.com/office/drawing/2014/main" id="{188D0ED7-F424-85C5-F69D-7830BBBA0F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0667" y="3461059"/>
              <a:ext cx="51998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 dirty="0">
                  <a:solidFill>
                    <a:srgbClr val="040300"/>
                  </a:solidFill>
                </a:rPr>
                <a:t>A</a:t>
              </a: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9C905CFC-041B-E884-C214-82499448ED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5068" y="6575024"/>
              <a:ext cx="36832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G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F8CCCDB1-D8B5-FE21-C105-8307FDFF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255" y="6536930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H</a:t>
              </a: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5FF793EE-F62B-21BE-48D3-79BB6E2A42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4894" y="5663932"/>
              <a:ext cx="445494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F</a:t>
              </a:r>
            </a:p>
          </p:txBody>
        </p:sp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9951738C-6300-DC63-907C-C2E108305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5173" y="5349653"/>
              <a:ext cx="460028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E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1CAF0502-269A-162F-16D2-ADC94C272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3368" y="4325864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D</a:t>
              </a:r>
            </a:p>
          </p:txBody>
        </p:sp>
        <p:sp>
          <p:nvSpPr>
            <p:cNvPr id="10" name="Text Box 21">
              <a:extLst>
                <a:ext uri="{FF2B5EF4-FFF2-40B4-BE49-F238E27FC236}">
                  <a16:creationId xmlns:a16="http://schemas.microsoft.com/office/drawing/2014/main" id="{C5B5F6AF-FB75-9D4F-AC42-78C455A11D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4962" y="4551257"/>
              <a:ext cx="48001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C</a:t>
              </a:r>
            </a:p>
          </p:txBody>
        </p:sp>
        <p:sp>
          <p:nvSpPr>
            <p:cNvPr id="11" name="Text Box 22">
              <a:extLst>
                <a:ext uri="{FF2B5EF4-FFF2-40B4-BE49-F238E27FC236}">
                  <a16:creationId xmlns:a16="http://schemas.microsoft.com/office/drawing/2014/main" id="{9FD79E8D-7A85-EC10-B66E-5345C40E04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6592" y="3375090"/>
              <a:ext cx="49636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B</a:t>
              </a:r>
            </a:p>
          </p:txBody>
        </p:sp>
      </p:grpSp>
      <p:sp>
        <p:nvSpPr>
          <p:cNvPr id="16" name="TextBox 11">
            <a:extLst>
              <a:ext uri="{FF2B5EF4-FFF2-40B4-BE49-F238E27FC236}">
                <a16:creationId xmlns:a16="http://schemas.microsoft.com/office/drawing/2014/main" id="{3D3AF830-E45E-9091-D24A-E469B7F87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2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707CE5-89A6-0F3D-FF37-FDED38AA4179}"/>
                  </a:ext>
                </a:extLst>
              </p:cNvPr>
              <p:cNvSpPr txBox="1"/>
              <p:nvPr/>
            </p:nvSpPr>
            <p:spPr>
              <a:xfrm>
                <a:off x="104521" y="689869"/>
                <a:ext cx="4168877" cy="5857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𝐀𝐃</m:t>
                        </m:r>
                      </m:e>
                    </m:acc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𝐄𝐅</m:t>
                        </m:r>
                      </m:e>
                    </m:acc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𝐁𝐅</m:t>
                        </m:r>
                      </m:e>
                    </m:acc>
                    <m:r>
                      <a:rPr lang="en-US" sz="36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𝐄𝐇</m:t>
                        </m:r>
                      </m:e>
                    </m:acc>
                    <m:r>
                      <a:rPr lang="en-US" sz="36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𝐀𝐂</m:t>
                        </m:r>
                      </m:e>
                    </m:acc>
                    <m:r>
                      <a:rPr lang="en-US" sz="36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2824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707CE5-89A6-0F3D-FF37-FDED38AA4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1" y="689869"/>
                <a:ext cx="4168877" cy="58572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22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4890" y="516052"/>
            <a:ext cx="3890287" cy="608012"/>
          </a:xfrm>
        </p:spPr>
        <p:txBody>
          <a:bodyPr>
            <a:noAutofit/>
          </a:bodyPr>
          <a:lstStyle/>
          <a:p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Skew Lines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5CA650-D2E1-40B7-A0D0-852140ED3863}"/>
              </a:ext>
            </a:extLst>
          </p:cNvPr>
          <p:cNvSpPr txBox="1"/>
          <p:nvPr/>
        </p:nvSpPr>
        <p:spPr>
          <a:xfrm>
            <a:off x="94891" y="1843950"/>
            <a:ext cx="92686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Parallel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Intersect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Non-Coplanar (Not on the Same Plane)</a:t>
            </a:r>
          </a:p>
        </p:txBody>
      </p:sp>
      <p:sp>
        <p:nvSpPr>
          <p:cNvPr id="3" name="AutoShape 8">
            <a:extLst>
              <a:ext uri="{FF2B5EF4-FFF2-40B4-BE49-F238E27FC236}">
                <a16:creationId xmlns:a16="http://schemas.microsoft.com/office/drawing/2014/main" id="{21CE90A5-6EA9-DAF6-682E-9E5FE21266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82588" y="820058"/>
            <a:ext cx="3890287" cy="3170099"/>
          </a:xfrm>
          <a:prstGeom prst="cube">
            <a:avLst>
              <a:gd name="adj" fmla="val 25000"/>
            </a:avLst>
          </a:prstGeom>
          <a:noFill/>
          <a:ln w="412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Line 16">
            <a:extLst>
              <a:ext uri="{FF2B5EF4-FFF2-40B4-BE49-F238E27FC236}">
                <a16:creationId xmlns:a16="http://schemas.microsoft.com/office/drawing/2014/main" id="{2C71E890-02E3-FE8E-09E4-F85ED7F855C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342974" y="790079"/>
            <a:ext cx="4368338" cy="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19">
            <a:extLst>
              <a:ext uri="{FF2B5EF4-FFF2-40B4-BE49-F238E27FC236}">
                <a16:creationId xmlns:a16="http://schemas.microsoft.com/office/drawing/2014/main" id="{AEF83274-29A5-2CD6-6729-8C903AC4FEF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9371635" y="1234820"/>
            <a:ext cx="50874" cy="322415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6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98603" y="188182"/>
            <a:ext cx="8495239" cy="50473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4236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A LINE SKEW TO THE GIVEN LINE </a:t>
            </a:r>
            <a:endParaRPr lang="en-US" sz="1059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2118" dirty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en-US" sz="1765" dirty="0">
              <a:solidFill>
                <a:schemeClr val="tx2"/>
              </a:solidFill>
            </a:endParaRPr>
          </a:p>
          <a:p>
            <a:pPr>
              <a:buFontTx/>
              <a:buNone/>
              <a:defRPr/>
            </a:pPr>
            <a:endParaRPr lang="en-US" sz="882" b="1" dirty="0"/>
          </a:p>
          <a:p>
            <a:pPr>
              <a:buFont typeface="Wingdings" pitchFamily="2" charset="2"/>
              <a:buNone/>
              <a:defRPr/>
            </a:pPr>
            <a:endParaRPr lang="en-US" sz="2471" dirty="0">
              <a:solidFill>
                <a:srgbClr val="000000"/>
              </a:solidFill>
            </a:endParaRP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2C25D9EB-5CCD-D94F-90AF-BB780152A054}"/>
              </a:ext>
            </a:extLst>
          </p:cNvPr>
          <p:cNvGrpSpPr>
            <a:grpSpLocks/>
          </p:cNvGrpSpPr>
          <p:nvPr/>
        </p:nvGrpSpPr>
        <p:grpSpPr bwMode="auto">
          <a:xfrm>
            <a:off x="4913527" y="878051"/>
            <a:ext cx="5472676" cy="5297622"/>
            <a:chOff x="4492255" y="3375090"/>
            <a:chExt cx="4558133" cy="3920129"/>
          </a:xfrm>
        </p:grpSpPr>
        <p:grpSp>
          <p:nvGrpSpPr>
            <p:cNvPr id="3" name="Group 9">
              <a:extLst>
                <a:ext uri="{FF2B5EF4-FFF2-40B4-BE49-F238E27FC236}">
                  <a16:creationId xmlns:a16="http://schemas.microsoft.com/office/drawing/2014/main" id="{DE01D463-8FFA-1D0B-EE80-AF90558901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8250" y="3990975"/>
              <a:ext cx="3516313" cy="2667000"/>
              <a:chOff x="1870" y="2144"/>
              <a:chExt cx="2215" cy="1680"/>
            </a:xfrm>
          </p:grpSpPr>
          <p:sp>
            <p:nvSpPr>
              <p:cNvPr id="12" name="AutoShape 5">
                <a:extLst>
                  <a:ext uri="{FF2B5EF4-FFF2-40B4-BE49-F238E27FC236}">
                    <a16:creationId xmlns:a16="http://schemas.microsoft.com/office/drawing/2014/main" id="{263E9311-23E4-A499-BEF3-57DCC12128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2144"/>
                <a:ext cx="2215" cy="1680"/>
              </a:xfrm>
              <a:prstGeom prst="cube">
                <a:avLst>
                  <a:gd name="adj" fmla="val 25000"/>
                </a:avLst>
              </a:prstGeom>
              <a:solidFill>
                <a:srgbClr val="00B0F0"/>
              </a:solidFill>
              <a:ln w="762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3177">
                  <a:solidFill>
                    <a:srgbClr val="040300"/>
                  </a:solidFill>
                </a:endParaRPr>
              </a:p>
            </p:txBody>
          </p:sp>
          <p:sp>
            <p:nvSpPr>
              <p:cNvPr id="13" name="Line 6">
                <a:extLst>
                  <a:ext uri="{FF2B5EF4-FFF2-40B4-BE49-F238E27FC236}">
                    <a16:creationId xmlns:a16="http://schemas.microsoft.com/office/drawing/2014/main" id="{831BF358-379D-6B2E-A0A3-25657C607A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2144"/>
                <a:ext cx="0" cy="12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14" name="Line 7">
                <a:extLst>
                  <a:ext uri="{FF2B5EF4-FFF2-40B4-BE49-F238E27FC236}">
                    <a16:creationId xmlns:a16="http://schemas.microsoft.com/office/drawing/2014/main" id="{B4463445-5D62-F6B3-1B8C-F54E66E8C4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0" y="3390"/>
                <a:ext cx="438" cy="4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15" name="Line 8">
                <a:extLst>
                  <a:ext uri="{FF2B5EF4-FFF2-40B4-BE49-F238E27FC236}">
                    <a16:creationId xmlns:a16="http://schemas.microsoft.com/office/drawing/2014/main" id="{4F5A782A-0608-05C2-0139-6673AE956C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3390"/>
                <a:ext cx="17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</p:grpSp>
        <p:sp>
          <p:nvSpPr>
            <p:cNvPr id="4" name="Text Box 14">
              <a:extLst>
                <a:ext uri="{FF2B5EF4-FFF2-40B4-BE49-F238E27FC236}">
                  <a16:creationId xmlns:a16="http://schemas.microsoft.com/office/drawing/2014/main" id="{188D0ED7-F424-85C5-F69D-7830BBBA0F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0667" y="3461059"/>
              <a:ext cx="51998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 dirty="0">
                  <a:solidFill>
                    <a:srgbClr val="040300"/>
                  </a:solidFill>
                </a:rPr>
                <a:t>A</a:t>
              </a: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9C905CFC-041B-E884-C214-82499448ED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5068" y="6575024"/>
              <a:ext cx="36832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G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F8CCCDB1-D8B5-FE21-C105-8307FDFF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255" y="6536930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H</a:t>
              </a: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5FF793EE-F62B-21BE-48D3-79BB6E2A42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4894" y="5663932"/>
              <a:ext cx="445494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F</a:t>
              </a:r>
            </a:p>
          </p:txBody>
        </p:sp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9951738C-6300-DC63-907C-C2E108305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5173" y="5349653"/>
              <a:ext cx="460028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E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1CAF0502-269A-162F-16D2-ADC94C272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3368" y="4325864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D</a:t>
              </a:r>
            </a:p>
          </p:txBody>
        </p:sp>
        <p:sp>
          <p:nvSpPr>
            <p:cNvPr id="10" name="Text Box 21">
              <a:extLst>
                <a:ext uri="{FF2B5EF4-FFF2-40B4-BE49-F238E27FC236}">
                  <a16:creationId xmlns:a16="http://schemas.microsoft.com/office/drawing/2014/main" id="{C5B5F6AF-FB75-9D4F-AC42-78C455A11D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4962" y="4551257"/>
              <a:ext cx="48001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C</a:t>
              </a:r>
            </a:p>
          </p:txBody>
        </p:sp>
        <p:sp>
          <p:nvSpPr>
            <p:cNvPr id="11" name="Text Box 22">
              <a:extLst>
                <a:ext uri="{FF2B5EF4-FFF2-40B4-BE49-F238E27FC236}">
                  <a16:creationId xmlns:a16="http://schemas.microsoft.com/office/drawing/2014/main" id="{9FD79E8D-7A85-EC10-B66E-5345C40E04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6592" y="3375090"/>
              <a:ext cx="49636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B</a:t>
              </a:r>
            </a:p>
          </p:txBody>
        </p:sp>
      </p:grpSp>
      <p:sp>
        <p:nvSpPr>
          <p:cNvPr id="16" name="TextBox 11">
            <a:extLst>
              <a:ext uri="{FF2B5EF4-FFF2-40B4-BE49-F238E27FC236}">
                <a16:creationId xmlns:a16="http://schemas.microsoft.com/office/drawing/2014/main" id="{3D3AF830-E45E-9091-D24A-E469B7F87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691442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3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707CE5-89A6-0F3D-FF37-FDED38AA4179}"/>
                  </a:ext>
                </a:extLst>
              </p:cNvPr>
              <p:cNvSpPr txBox="1"/>
              <p:nvPr/>
            </p:nvSpPr>
            <p:spPr>
              <a:xfrm>
                <a:off x="104521" y="689869"/>
                <a:ext cx="4168877" cy="5857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𝐀𝐃</m:t>
                        </m:r>
                      </m:e>
                    </m:acc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𝐄𝐅</m:t>
                        </m:r>
                      </m:e>
                    </m:acc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𝐁𝐅</m:t>
                        </m:r>
                      </m:e>
                    </m:acc>
                    <m:r>
                      <a:rPr lang="en-US" sz="36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𝐄𝐇</m:t>
                        </m:r>
                      </m:e>
                    </m:acc>
                    <m:r>
                      <a:rPr lang="en-US" sz="36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36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𝐀𝐂</m:t>
                        </m:r>
                      </m:e>
                    </m:acc>
                    <m:r>
                      <a:rPr lang="en-US" sz="36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lphaUcPeriod"/>
                </a:pPr>
                <a:endParaRPr lang="en-US" sz="2824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707CE5-89A6-0F3D-FF37-FDED38AA4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1" y="689869"/>
                <a:ext cx="4168877" cy="58572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437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4891" y="122238"/>
            <a:ext cx="3786996" cy="608012"/>
          </a:xfrm>
        </p:spPr>
        <p:txBody>
          <a:bodyPr>
            <a:normAutofit fontScale="90000"/>
          </a:bodyPr>
          <a:lstStyle/>
          <a:p>
            <a:r>
              <a:rPr lang="en-US" sz="5294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Planes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5CA650-D2E1-40B7-A0D0-852140ED3863}"/>
              </a:ext>
            </a:extLst>
          </p:cNvPr>
          <p:cNvSpPr txBox="1"/>
          <p:nvPr/>
        </p:nvSpPr>
        <p:spPr>
          <a:xfrm>
            <a:off x="0" y="704372"/>
            <a:ext cx="114817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Intersect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Line and a Plane that Do Not Intersect are Parallel</a:t>
            </a:r>
          </a:p>
        </p:txBody>
      </p:sp>
      <p:grpSp>
        <p:nvGrpSpPr>
          <p:cNvPr id="3" name="Group 23">
            <a:extLst>
              <a:ext uri="{FF2B5EF4-FFF2-40B4-BE49-F238E27FC236}">
                <a16:creationId xmlns:a16="http://schemas.microsoft.com/office/drawing/2014/main" id="{19FC4FC3-DBC8-CF7E-5BF3-07A7F51F12E9}"/>
              </a:ext>
            </a:extLst>
          </p:cNvPr>
          <p:cNvGrpSpPr>
            <a:grpSpLocks/>
          </p:cNvGrpSpPr>
          <p:nvPr/>
        </p:nvGrpSpPr>
        <p:grpSpPr bwMode="auto">
          <a:xfrm>
            <a:off x="3732362" y="2372264"/>
            <a:ext cx="4727276" cy="4105333"/>
            <a:chOff x="4492255" y="3375090"/>
            <a:chExt cx="4558133" cy="3920129"/>
          </a:xfrm>
        </p:grpSpPr>
        <p:grpSp>
          <p:nvGrpSpPr>
            <p:cNvPr id="4" name="Group 9">
              <a:extLst>
                <a:ext uri="{FF2B5EF4-FFF2-40B4-BE49-F238E27FC236}">
                  <a16:creationId xmlns:a16="http://schemas.microsoft.com/office/drawing/2014/main" id="{3E51839E-24A7-03DA-85D1-C8505BFE8D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8250" y="3990975"/>
              <a:ext cx="3516313" cy="2667000"/>
              <a:chOff x="1870" y="2144"/>
              <a:chExt cx="2215" cy="1680"/>
            </a:xfrm>
          </p:grpSpPr>
          <p:sp>
            <p:nvSpPr>
              <p:cNvPr id="19" name="AutoShape 5">
                <a:extLst>
                  <a:ext uri="{FF2B5EF4-FFF2-40B4-BE49-F238E27FC236}">
                    <a16:creationId xmlns:a16="http://schemas.microsoft.com/office/drawing/2014/main" id="{D5BD9F2F-C655-6A87-CA55-04B4DF8E2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2144"/>
                <a:ext cx="2215" cy="1680"/>
              </a:xfrm>
              <a:prstGeom prst="cube">
                <a:avLst>
                  <a:gd name="adj" fmla="val 25000"/>
                </a:avLst>
              </a:prstGeom>
              <a:solidFill>
                <a:srgbClr val="00B0F0"/>
              </a:solidFill>
              <a:ln w="762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3177">
                  <a:solidFill>
                    <a:srgbClr val="040300"/>
                  </a:solidFill>
                </a:endParaRPr>
              </a:p>
            </p:txBody>
          </p:sp>
          <p:sp>
            <p:nvSpPr>
              <p:cNvPr id="20" name="Line 6">
                <a:extLst>
                  <a:ext uri="{FF2B5EF4-FFF2-40B4-BE49-F238E27FC236}">
                    <a16:creationId xmlns:a16="http://schemas.microsoft.com/office/drawing/2014/main" id="{DE2137EC-8718-195A-4B47-37B58EAAC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2144"/>
                <a:ext cx="0" cy="12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21" name="Line 7">
                <a:extLst>
                  <a:ext uri="{FF2B5EF4-FFF2-40B4-BE49-F238E27FC236}">
                    <a16:creationId xmlns:a16="http://schemas.microsoft.com/office/drawing/2014/main" id="{0F0C375D-0B1A-A7A5-667D-119E0ED4D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0" y="3390"/>
                <a:ext cx="438" cy="4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  <p:sp>
            <p:nvSpPr>
              <p:cNvPr id="22" name="Line 8">
                <a:extLst>
                  <a:ext uri="{FF2B5EF4-FFF2-40B4-BE49-F238E27FC236}">
                    <a16:creationId xmlns:a16="http://schemas.microsoft.com/office/drawing/2014/main" id="{AC20F506-8A18-0AE1-0648-899F71C73E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3390"/>
                <a:ext cx="17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588"/>
              </a:p>
            </p:txBody>
          </p:sp>
        </p:grpSp>
        <p:sp>
          <p:nvSpPr>
            <p:cNvPr id="5" name="Text Box 14">
              <a:extLst>
                <a:ext uri="{FF2B5EF4-FFF2-40B4-BE49-F238E27FC236}">
                  <a16:creationId xmlns:a16="http://schemas.microsoft.com/office/drawing/2014/main" id="{5A03EDD4-487A-FC1D-CC4A-FA767B460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0667" y="3461059"/>
              <a:ext cx="51998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 dirty="0">
                  <a:solidFill>
                    <a:srgbClr val="040300"/>
                  </a:solidFill>
                </a:rPr>
                <a:t>A</a:t>
              </a:r>
            </a:p>
          </p:txBody>
        </p:sp>
        <p:sp>
          <p:nvSpPr>
            <p:cNvPr id="7" name="Text Box 16">
              <a:extLst>
                <a:ext uri="{FF2B5EF4-FFF2-40B4-BE49-F238E27FC236}">
                  <a16:creationId xmlns:a16="http://schemas.microsoft.com/office/drawing/2014/main" id="{F9963244-113B-4D18-4198-B827FA979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5068" y="6575024"/>
              <a:ext cx="36832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G</a:t>
              </a:r>
            </a:p>
          </p:txBody>
        </p:sp>
        <p:sp>
          <p:nvSpPr>
            <p:cNvPr id="8" name="Text Box 17">
              <a:extLst>
                <a:ext uri="{FF2B5EF4-FFF2-40B4-BE49-F238E27FC236}">
                  <a16:creationId xmlns:a16="http://schemas.microsoft.com/office/drawing/2014/main" id="{6B147421-49DA-900E-1756-E3108C667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255" y="6536930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H</a:t>
              </a:r>
            </a:p>
          </p:txBody>
        </p:sp>
        <p:sp>
          <p:nvSpPr>
            <p:cNvPr id="9" name="Text Box 18">
              <a:extLst>
                <a:ext uri="{FF2B5EF4-FFF2-40B4-BE49-F238E27FC236}">
                  <a16:creationId xmlns:a16="http://schemas.microsoft.com/office/drawing/2014/main" id="{846C1F95-98A5-AE09-8571-F4F014A94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4894" y="5663932"/>
              <a:ext cx="445494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F</a:t>
              </a:r>
            </a:p>
          </p:txBody>
        </p:sp>
        <p:sp>
          <p:nvSpPr>
            <p:cNvPr id="10" name="Text Box 19">
              <a:extLst>
                <a:ext uri="{FF2B5EF4-FFF2-40B4-BE49-F238E27FC236}">
                  <a16:creationId xmlns:a16="http://schemas.microsoft.com/office/drawing/2014/main" id="{835A174A-FB9F-FD95-4FC9-EA1B1BC66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5173" y="5349653"/>
              <a:ext cx="460028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E</a:t>
              </a:r>
            </a:p>
          </p:txBody>
        </p:sp>
        <p:sp>
          <p:nvSpPr>
            <p:cNvPr id="11" name="Text Box 20">
              <a:extLst>
                <a:ext uri="{FF2B5EF4-FFF2-40B4-BE49-F238E27FC236}">
                  <a16:creationId xmlns:a16="http://schemas.microsoft.com/office/drawing/2014/main" id="{2667AED8-A72E-B622-5879-6C52A3F292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3368" y="4325864"/>
              <a:ext cx="532702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D</a:t>
              </a:r>
            </a:p>
          </p:txBody>
        </p: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D6F642F2-8B49-0887-DC9C-313B2F156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4962" y="4551257"/>
              <a:ext cx="480015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C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232955BC-082B-6501-00D4-013E3A94C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6592" y="3375090"/>
              <a:ext cx="496366" cy="720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530" b="1">
                  <a:solidFill>
                    <a:srgbClr val="040300"/>
                  </a:solidFill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18997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604</TotalTime>
  <Words>216</Words>
  <Application>Microsoft Office PowerPoint</Application>
  <PresentationFormat>Widescreen</PresentationFormat>
  <Paragraphs>135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Franklin Gothic Book</vt:lpstr>
      <vt:lpstr>Wingdings</vt:lpstr>
      <vt:lpstr>Retrospect</vt:lpstr>
      <vt:lpstr>Unit 1-2  Segments, Rays,  Parallel Lines and Planes</vt:lpstr>
      <vt:lpstr>PowerPoint Presentation</vt:lpstr>
      <vt:lpstr>PowerPoint Presentation</vt:lpstr>
      <vt:lpstr>PowerPoint Presentation</vt:lpstr>
      <vt:lpstr>Parallel Lines</vt:lpstr>
      <vt:lpstr>PowerPoint Presentation</vt:lpstr>
      <vt:lpstr>Skew Lines</vt:lpstr>
      <vt:lpstr>PowerPoint Presentation</vt:lpstr>
      <vt:lpstr>Parallel Planes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12</cp:revision>
  <cp:lastPrinted>2021-12-23T21:33:34Z</cp:lastPrinted>
  <dcterms:created xsi:type="dcterms:W3CDTF">2018-01-04T19:16:30Z</dcterms:created>
  <dcterms:modified xsi:type="dcterms:W3CDTF">2024-08-06T15:30:28Z</dcterms:modified>
</cp:coreProperties>
</file>